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7" r:id="rId5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678"/>
    <a:srgbClr val="77738F"/>
    <a:srgbClr val="B3A2C7"/>
    <a:srgbClr val="2E0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B6E394-942F-B60E-5584-5B3CD2F320B5}" v="878" dt="2021-08-19T08:26:27.342"/>
    <p1510:client id="{3F33BB6D-510D-C045-9173-46F20CB8A02C}" v="153" dt="2022-06-17T13:29:32.561"/>
    <p1510:client id="{5D147957-649D-D7D5-C12B-66E928733C92}" v="40" dt="2022-06-17T10:46:23.009"/>
    <p1510:client id="{5E590767-B847-868A-48C7-837F4EE362A4}" v="288" dt="2022-06-29T14:00:29.208"/>
    <p1510:client id="{5FB1F4B9-ECDD-613C-865A-987110F37695}" v="192" dt="2022-07-13T12:38:03.054"/>
    <p1510:client id="{611EDA9D-AD27-0AF9-B755-5685C63E6B6C}" v="243" dt="2022-06-30T16:07:46.062"/>
    <p1510:client id="{6DE7E9DB-FB58-1CC3-F900-AE04A6C626A1}" v="12" dt="2023-02-01T09:12:15.797"/>
    <p1510:client id="{6F00AF80-AC8D-9C4E-9FFC-3C6CFD50EEB5}" v="1047" dt="2022-03-23T16:56:50.802"/>
    <p1510:client id="{77518571-1BD9-A84F-CF84-59FA574570AC}" v="60" dt="2022-06-30T16:19:24.927"/>
    <p1510:client id="{7FA106F1-86AA-5699-E9C5-85135A54C503}" v="19" dt="2021-08-10T14:58:53.259"/>
    <p1510:client id="{81C0C7B4-CD7A-84F6-7BF9-366CCA5E7A6B}" v="490" dt="2023-01-17T12:07:54.183"/>
    <p1510:client id="{96DE1E06-EC51-7F2B-D17D-3F236BB2AD76}" v="378" dt="2022-06-17T10:59:11.672"/>
    <p1510:client id="{9F1B7ECB-1C86-57E6-910B-620E474BCDA0}" v="1750" dt="2022-06-21T11:06:16.575"/>
    <p1510:client id="{AE00C0B3-A38E-3674-83B3-8D6170BA2F93}" v="118" dt="2022-07-01T12:17:45.599"/>
    <p1510:client id="{AE9AA6A5-2D10-001D-BE9C-40A6FBA88BA1}" v="47" dt="2022-06-21T10:20:43.918"/>
    <p1510:client id="{CAAFAB53-8924-BB21-A96A-24CFEE54664C}" v="39" dt="2023-02-03T15:45:32.209"/>
    <p1510:client id="{D0072853-F66D-E599-4434-4D599989DB42}" v="129" dt="2023-01-18T15:51:50.020"/>
    <p1510:client id="{D49A1E6E-31B7-6C29-EB2F-5DC20063326E}" v="93" dt="2022-10-10T13:09:55.142"/>
    <p1510:client id="{E9FA8918-1178-89C4-48C1-15A2C351193C}" v="495" dt="2021-08-03T09:37:32.054"/>
    <p1510:client id="{F1E74584-FC71-DEF9-269F-C8C27FAA0E8E}" v="24" dt="2022-09-14T13:25:16.07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40" autoAdjust="0"/>
    <p:restoredTop sz="94660"/>
  </p:normalViewPr>
  <p:slideViewPr>
    <p:cSldViewPr>
      <p:cViewPr>
        <p:scale>
          <a:sx n="80" d="100"/>
          <a:sy n="80" d="100"/>
        </p:scale>
        <p:origin x="696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kirtan Keilman (Govindas)" userId="S::sanki.keilman@govindas.com::11ba417f-d95e-4ef4-bba4-97daac393e5e" providerId="AD" clId="Web-{D49A1E6E-31B7-6C29-EB2F-5DC20063326E}"/>
    <pc:docChg chg="delSld modSld">
      <pc:chgData name="Sankirtan Keilman (Govindas)" userId="S::sanki.keilman@govindas.com::11ba417f-d95e-4ef4-bba4-97daac393e5e" providerId="AD" clId="Web-{D49A1E6E-31B7-6C29-EB2F-5DC20063326E}" dt="2022-10-10T13:09:55.142" v="70"/>
      <pc:docMkLst>
        <pc:docMk/>
      </pc:docMkLst>
      <pc:sldChg chg="modSp">
        <pc:chgData name="Sankirtan Keilman (Govindas)" userId="S::sanki.keilman@govindas.com::11ba417f-d95e-4ef4-bba4-97daac393e5e" providerId="AD" clId="Web-{D49A1E6E-31B7-6C29-EB2F-5DC20063326E}" dt="2022-10-10T13:08:53.171" v="45"/>
        <pc:sldMkLst>
          <pc:docMk/>
          <pc:sldMk cId="0" sldId="256"/>
        </pc:sldMkLst>
        <pc:graphicFrameChg chg="mod modGraphic">
          <ac:chgData name="Sankirtan Keilman (Govindas)" userId="S::sanki.keilman@govindas.com::11ba417f-d95e-4ef4-bba4-97daac393e5e" providerId="AD" clId="Web-{D49A1E6E-31B7-6C29-EB2F-5DC20063326E}" dt="2022-10-10T13:08:53.171" v="45"/>
          <ac:graphicFrameMkLst>
            <pc:docMk/>
            <pc:sldMk cId="0" sldId="256"/>
            <ac:graphicFrameMk id="2" creationId="{00000000-0000-0000-0000-000000000000}"/>
          </ac:graphicFrameMkLst>
        </pc:graphicFrameChg>
      </pc:sldChg>
      <pc:sldChg chg="modSp del">
        <pc:chgData name="Sankirtan Keilman (Govindas)" userId="S::sanki.keilman@govindas.com::11ba417f-d95e-4ef4-bba4-97daac393e5e" providerId="AD" clId="Web-{D49A1E6E-31B7-6C29-EB2F-5DC20063326E}" dt="2022-10-10T13:09:55.142" v="70"/>
        <pc:sldMkLst>
          <pc:docMk/>
          <pc:sldMk cId="3980368179" sldId="257"/>
        </pc:sldMkLst>
        <pc:graphicFrameChg chg="mod modGraphic">
          <ac:chgData name="Sankirtan Keilman (Govindas)" userId="S::sanki.keilman@govindas.com::11ba417f-d95e-4ef4-bba4-97daac393e5e" providerId="AD" clId="Web-{D49A1E6E-31B7-6C29-EB2F-5DC20063326E}" dt="2022-10-10T13:09:49.502" v="69"/>
          <ac:graphicFrameMkLst>
            <pc:docMk/>
            <pc:sldMk cId="3980368179" sldId="257"/>
            <ac:graphicFrameMk id="2" creationId="{00000000-0000-0000-0000-000000000000}"/>
          </ac:graphicFrameMkLst>
        </pc:graphicFrameChg>
      </pc:sldChg>
    </pc:docChg>
  </pc:docChgLst>
  <pc:docChgLst>
    <pc:chgData name="Sankirtan Keilman (Govindas)" userId="S::sanki.keilman@govindas.com::11ba417f-d95e-4ef4-bba4-97daac393e5e" providerId="AD" clId="Web-{611EDA9D-AD27-0AF9-B755-5685C63E6B6C}"/>
    <pc:docChg chg="modSld">
      <pc:chgData name="Sankirtan Keilman (Govindas)" userId="S::sanki.keilman@govindas.com::11ba417f-d95e-4ef4-bba4-97daac393e5e" providerId="AD" clId="Web-{611EDA9D-AD27-0AF9-B755-5685C63E6B6C}" dt="2022-06-30T16:07:46.062" v="214"/>
      <pc:docMkLst>
        <pc:docMk/>
      </pc:docMkLst>
      <pc:sldChg chg="addSp modSp">
        <pc:chgData name="Sankirtan Keilman (Govindas)" userId="S::sanki.keilman@govindas.com::11ba417f-d95e-4ef4-bba4-97daac393e5e" providerId="AD" clId="Web-{611EDA9D-AD27-0AF9-B755-5685C63E6B6C}" dt="2022-06-30T16:07:46.062" v="214"/>
        <pc:sldMkLst>
          <pc:docMk/>
          <pc:sldMk cId="0" sldId="256"/>
        </pc:sldMkLst>
        <pc:graphicFrameChg chg="mod modGraphic">
          <ac:chgData name="Sankirtan Keilman (Govindas)" userId="S::sanki.keilman@govindas.com::11ba417f-d95e-4ef4-bba4-97daac393e5e" providerId="AD" clId="Web-{611EDA9D-AD27-0AF9-B755-5685C63E6B6C}" dt="2022-06-30T16:07:46.062" v="214"/>
          <ac:graphicFrameMkLst>
            <pc:docMk/>
            <pc:sldMk cId="0" sldId="256"/>
            <ac:graphicFrameMk id="2" creationId="{00000000-0000-0000-0000-000000000000}"/>
          </ac:graphicFrameMkLst>
        </pc:graphicFrameChg>
        <pc:picChg chg="add mod">
          <ac:chgData name="Sankirtan Keilman (Govindas)" userId="S::sanki.keilman@govindas.com::11ba417f-d95e-4ef4-bba4-97daac393e5e" providerId="AD" clId="Web-{611EDA9D-AD27-0AF9-B755-5685C63E6B6C}" dt="2022-06-30T16:03:25.446" v="26" actId="1076"/>
          <ac:picMkLst>
            <pc:docMk/>
            <pc:sldMk cId="0" sldId="256"/>
            <ac:picMk id="15" creationId="{4112FBFC-F7CE-A0BE-C2A3-DCF13BBF6A7B}"/>
          </ac:picMkLst>
        </pc:picChg>
      </pc:sldChg>
    </pc:docChg>
  </pc:docChgLst>
  <pc:docChgLst>
    <pc:chgData name="Sankirtan Keilman (Govindas)" userId="S::sanki.keilman@govindas.com::11ba417f-d95e-4ef4-bba4-97daac393e5e" providerId="AD" clId="Web-{77518571-1BD9-A84F-CF84-59FA574570AC}"/>
    <pc:docChg chg="modSld">
      <pc:chgData name="Sankirtan Keilman (Govindas)" userId="S::sanki.keilman@govindas.com::11ba417f-d95e-4ef4-bba4-97daac393e5e" providerId="AD" clId="Web-{77518571-1BD9-A84F-CF84-59FA574570AC}" dt="2022-06-30T16:19:21.302" v="24" actId="20577"/>
      <pc:docMkLst>
        <pc:docMk/>
      </pc:docMkLst>
      <pc:sldChg chg="modSp">
        <pc:chgData name="Sankirtan Keilman (Govindas)" userId="S::sanki.keilman@govindas.com::11ba417f-d95e-4ef4-bba4-97daac393e5e" providerId="AD" clId="Web-{77518571-1BD9-A84F-CF84-59FA574570AC}" dt="2022-06-30T16:19:21.302" v="24" actId="20577"/>
        <pc:sldMkLst>
          <pc:docMk/>
          <pc:sldMk cId="0" sldId="256"/>
        </pc:sldMkLst>
        <pc:spChg chg="mod">
          <ac:chgData name="Sankirtan Keilman (Govindas)" userId="S::sanki.keilman@govindas.com::11ba417f-d95e-4ef4-bba4-97daac393e5e" providerId="AD" clId="Web-{77518571-1BD9-A84F-CF84-59FA574570AC}" dt="2022-06-30T16:19:08.739" v="22" actId="20577"/>
          <ac:spMkLst>
            <pc:docMk/>
            <pc:sldMk cId="0" sldId="256"/>
            <ac:spMk id="20" creationId="{00000000-0000-0000-0000-000000000000}"/>
          </ac:spMkLst>
        </pc:spChg>
        <pc:spChg chg="mod">
          <ac:chgData name="Sankirtan Keilman (Govindas)" userId="S::sanki.keilman@govindas.com::11ba417f-d95e-4ef4-bba4-97daac393e5e" providerId="AD" clId="Web-{77518571-1BD9-A84F-CF84-59FA574570AC}" dt="2022-06-30T16:19:21.302" v="24" actId="20577"/>
          <ac:spMkLst>
            <pc:docMk/>
            <pc:sldMk cId="0" sldId="256"/>
            <ac:spMk id="21" creationId="{00000000-0000-0000-0000-000000000000}"/>
          </ac:spMkLst>
        </pc:spChg>
      </pc:sldChg>
    </pc:docChg>
  </pc:docChgLst>
  <pc:docChgLst>
    <pc:chgData name="Sankirtan Keilman (Govindas)" userId="S::sanki.keilman@govindas.com::11ba417f-d95e-4ef4-bba4-97daac393e5e" providerId="AD" clId="Web-{3F33BB6D-510D-C045-9173-46F20CB8A02C}"/>
    <pc:docChg chg="modSld">
      <pc:chgData name="Sankirtan Keilman (Govindas)" userId="S::sanki.keilman@govindas.com::11ba417f-d95e-4ef4-bba4-97daac393e5e" providerId="AD" clId="Web-{3F33BB6D-510D-C045-9173-46F20CB8A02C}" dt="2022-06-17T13:29:31.545" v="131" actId="20577"/>
      <pc:docMkLst>
        <pc:docMk/>
      </pc:docMkLst>
      <pc:sldChg chg="modSp">
        <pc:chgData name="Sankirtan Keilman (Govindas)" userId="S::sanki.keilman@govindas.com::11ba417f-d95e-4ef4-bba4-97daac393e5e" providerId="AD" clId="Web-{3F33BB6D-510D-C045-9173-46F20CB8A02C}" dt="2022-06-17T13:29:31.545" v="131" actId="20577"/>
        <pc:sldMkLst>
          <pc:docMk/>
          <pc:sldMk cId="0" sldId="256"/>
        </pc:sldMkLst>
        <pc:spChg chg="mod">
          <ac:chgData name="Sankirtan Keilman (Govindas)" userId="S::sanki.keilman@govindas.com::11ba417f-d95e-4ef4-bba4-97daac393e5e" providerId="AD" clId="Web-{3F33BB6D-510D-C045-9173-46F20CB8A02C}" dt="2022-06-17T13:29:31.545" v="131" actId="20577"/>
          <ac:spMkLst>
            <pc:docMk/>
            <pc:sldMk cId="0" sldId="256"/>
            <ac:spMk id="20" creationId="{00000000-0000-0000-0000-000000000000}"/>
          </ac:spMkLst>
        </pc:spChg>
        <pc:graphicFrameChg chg="mod modGraphic">
          <ac:chgData name="Sankirtan Keilman (Govindas)" userId="S::sanki.keilman@govindas.com::11ba417f-d95e-4ef4-bba4-97daac393e5e" providerId="AD" clId="Web-{3F33BB6D-510D-C045-9173-46F20CB8A02C}" dt="2022-06-17T13:29:17.826" v="127"/>
          <ac:graphicFrameMkLst>
            <pc:docMk/>
            <pc:sldMk cId="0" sldId="256"/>
            <ac:graphicFrameMk id="2" creationId="{00000000-0000-0000-0000-000000000000}"/>
          </ac:graphicFrameMkLst>
        </pc:graphicFrameChg>
      </pc:sldChg>
    </pc:docChg>
  </pc:docChgLst>
  <pc:docChgLst>
    <pc:chgData name="Sankirtan Keilman (Govindas)" userId="S::sanki.keilman@govindas.com::11ba417f-d95e-4ef4-bba4-97daac393e5e" providerId="AD" clId="Web-{5FB1F4B9-ECDD-613C-865A-987110F37695}"/>
    <pc:docChg chg="modSld">
      <pc:chgData name="Sankirtan Keilman (Govindas)" userId="S::sanki.keilman@govindas.com::11ba417f-d95e-4ef4-bba4-97daac393e5e" providerId="AD" clId="Web-{5FB1F4B9-ECDD-613C-865A-987110F37695}" dt="2022-07-13T12:38:02.242" v="174"/>
      <pc:docMkLst>
        <pc:docMk/>
      </pc:docMkLst>
      <pc:sldChg chg="addSp delSp modSp">
        <pc:chgData name="Sankirtan Keilman (Govindas)" userId="S::sanki.keilman@govindas.com::11ba417f-d95e-4ef4-bba4-97daac393e5e" providerId="AD" clId="Web-{5FB1F4B9-ECDD-613C-865A-987110F37695}" dt="2022-07-13T12:38:02.242" v="174"/>
        <pc:sldMkLst>
          <pc:docMk/>
          <pc:sldMk cId="0" sldId="256"/>
        </pc:sldMkLst>
        <pc:graphicFrameChg chg="mod modGraphic">
          <ac:chgData name="Sankirtan Keilman (Govindas)" userId="S::sanki.keilman@govindas.com::11ba417f-d95e-4ef4-bba4-97daac393e5e" providerId="AD" clId="Web-{5FB1F4B9-ECDD-613C-865A-987110F37695}" dt="2022-07-13T12:38:02.242" v="174"/>
          <ac:graphicFrameMkLst>
            <pc:docMk/>
            <pc:sldMk cId="0" sldId="256"/>
            <ac:graphicFrameMk id="2" creationId="{00000000-0000-0000-0000-000000000000}"/>
          </ac:graphicFrameMkLst>
        </pc:graphicFrameChg>
        <pc:graphicFrameChg chg="add del mod">
          <ac:chgData name="Sankirtan Keilman (Govindas)" userId="S::sanki.keilman@govindas.com::11ba417f-d95e-4ef4-bba4-97daac393e5e" providerId="AD" clId="Web-{5FB1F4B9-ECDD-613C-865A-987110F37695}" dt="2022-07-13T12:32:28.093" v="7"/>
          <ac:graphicFrameMkLst>
            <pc:docMk/>
            <pc:sldMk cId="0" sldId="256"/>
            <ac:graphicFrameMk id="36" creationId="{34646BE8-87EE-C5CB-63BB-635E948F06CA}"/>
          </ac:graphicFrameMkLst>
        </pc:graphicFrameChg>
      </pc:sldChg>
    </pc:docChg>
  </pc:docChgLst>
  <pc:docChgLst>
    <pc:chgData name="Sankirtan Keilman (Govindas)" userId="S::sanki.keilman@govindas.com::11ba417f-d95e-4ef4-bba4-97daac393e5e" providerId="AD" clId="Web-{CAAFAB53-8924-BB21-A96A-24CFEE54664C}"/>
    <pc:docChg chg="modSld">
      <pc:chgData name="Sankirtan Keilman (Govindas)" userId="S::sanki.keilman@govindas.com::11ba417f-d95e-4ef4-bba4-97daac393e5e" providerId="AD" clId="Web-{CAAFAB53-8924-BB21-A96A-24CFEE54664C}" dt="2023-02-03T15:45:28.271" v="31"/>
      <pc:docMkLst>
        <pc:docMk/>
      </pc:docMkLst>
      <pc:sldChg chg="modSp">
        <pc:chgData name="Sankirtan Keilman (Govindas)" userId="S::sanki.keilman@govindas.com::11ba417f-d95e-4ef4-bba4-97daac393e5e" providerId="AD" clId="Web-{CAAFAB53-8924-BB21-A96A-24CFEE54664C}" dt="2023-02-03T15:45:28.271" v="31"/>
        <pc:sldMkLst>
          <pc:docMk/>
          <pc:sldMk cId="4043993061" sldId="257"/>
        </pc:sldMkLst>
        <pc:graphicFrameChg chg="mod modGraphic">
          <ac:chgData name="Sankirtan Keilman (Govindas)" userId="S::sanki.keilman@govindas.com::11ba417f-d95e-4ef4-bba4-97daac393e5e" providerId="AD" clId="Web-{CAAFAB53-8924-BB21-A96A-24CFEE54664C}" dt="2023-02-03T15:45:28.271" v="31"/>
          <ac:graphicFrameMkLst>
            <pc:docMk/>
            <pc:sldMk cId="4043993061" sldId="257"/>
            <ac:graphicFrameMk id="2" creationId="{00000000-0000-0000-0000-000000000000}"/>
          </ac:graphicFrameMkLst>
        </pc:graphicFrameChg>
      </pc:sldChg>
    </pc:docChg>
  </pc:docChgLst>
  <pc:docChgLst>
    <pc:chgData name="Sankirtan Keilman (Govindas)" userId="S::sanki.keilman@govindas.com::11ba417f-d95e-4ef4-bba4-97daac393e5e" providerId="AD" clId="Web-{D0072853-F66D-E599-4434-4D599989DB42}"/>
    <pc:docChg chg="addSld delSld modSld">
      <pc:chgData name="Sankirtan Keilman (Govindas)" userId="S::sanki.keilman@govindas.com::11ba417f-d95e-4ef4-bba4-97daac393e5e" providerId="AD" clId="Web-{D0072853-F66D-E599-4434-4D599989DB42}" dt="2023-01-18T15:51:48.301" v="57"/>
      <pc:docMkLst>
        <pc:docMk/>
      </pc:docMkLst>
      <pc:sldChg chg="modSp del">
        <pc:chgData name="Sankirtan Keilman (Govindas)" userId="S::sanki.keilman@govindas.com::11ba417f-d95e-4ef4-bba4-97daac393e5e" providerId="AD" clId="Web-{D0072853-F66D-E599-4434-4D599989DB42}" dt="2023-01-18T14:48:08.639" v="33"/>
        <pc:sldMkLst>
          <pc:docMk/>
          <pc:sldMk cId="0" sldId="256"/>
        </pc:sldMkLst>
        <pc:graphicFrameChg chg="mod modGraphic">
          <ac:chgData name="Sankirtan Keilman (Govindas)" userId="S::sanki.keilman@govindas.com::11ba417f-d95e-4ef4-bba4-97daac393e5e" providerId="AD" clId="Web-{D0072853-F66D-E599-4434-4D599989DB42}" dt="2023-01-18T14:45:13.017" v="7"/>
          <ac:graphicFrameMkLst>
            <pc:docMk/>
            <pc:sldMk cId="0" sldId="256"/>
            <ac:graphicFrameMk id="2" creationId="{00000000-0000-0000-0000-000000000000}"/>
          </ac:graphicFrameMkLst>
        </pc:graphicFrameChg>
      </pc:sldChg>
      <pc:sldChg chg="modSp add replId">
        <pc:chgData name="Sankirtan Keilman (Govindas)" userId="S::sanki.keilman@govindas.com::11ba417f-d95e-4ef4-bba4-97daac393e5e" providerId="AD" clId="Web-{D0072853-F66D-E599-4434-4D599989DB42}" dt="2023-01-18T15:51:48.301" v="57"/>
        <pc:sldMkLst>
          <pc:docMk/>
          <pc:sldMk cId="4043993061" sldId="257"/>
        </pc:sldMkLst>
        <pc:spChg chg="mod">
          <ac:chgData name="Sankirtan Keilman (Govindas)" userId="S::sanki.keilman@govindas.com::11ba417f-d95e-4ef4-bba4-97daac393e5e" providerId="AD" clId="Web-{D0072853-F66D-E599-4434-4D599989DB42}" dt="2023-01-18T14:47:51.529" v="30" actId="1076"/>
          <ac:spMkLst>
            <pc:docMk/>
            <pc:sldMk cId="4043993061" sldId="257"/>
            <ac:spMk id="36" creationId="{0493FA4C-CC0E-8F7A-F8E2-62561BF6A582}"/>
          </ac:spMkLst>
        </pc:spChg>
        <pc:spChg chg="mod">
          <ac:chgData name="Sankirtan Keilman (Govindas)" userId="S::sanki.keilman@govindas.com::11ba417f-d95e-4ef4-bba4-97daac393e5e" providerId="AD" clId="Web-{D0072853-F66D-E599-4434-4D599989DB42}" dt="2023-01-18T14:47:51.654" v="31" actId="1076"/>
          <ac:spMkLst>
            <pc:docMk/>
            <pc:sldMk cId="4043993061" sldId="257"/>
            <ac:spMk id="42" creationId="{5ECB1C5F-9FAC-F037-F3BE-44EF2D8C0D4A}"/>
          </ac:spMkLst>
        </pc:spChg>
        <pc:graphicFrameChg chg="mod modGraphic">
          <ac:chgData name="Sankirtan Keilman (Govindas)" userId="S::sanki.keilman@govindas.com::11ba417f-d95e-4ef4-bba4-97daac393e5e" providerId="AD" clId="Web-{D0072853-F66D-E599-4434-4D599989DB42}" dt="2023-01-18T15:51:48.301" v="57"/>
          <ac:graphicFrameMkLst>
            <pc:docMk/>
            <pc:sldMk cId="4043993061" sldId="257"/>
            <ac:graphicFrameMk id="2" creationId="{00000000-0000-0000-0000-000000000000}"/>
          </ac:graphicFrameMkLst>
        </pc:graphicFrameChg>
      </pc:sldChg>
    </pc:docChg>
  </pc:docChgLst>
  <pc:docChgLst>
    <pc:chgData name="Sankirtan Keilman (Govindas)" userId="S::sanki.keilman@govindas.com::11ba417f-d95e-4ef4-bba4-97daac393e5e" providerId="AD" clId="Web-{81C0C7B4-CD7A-84F6-7BF9-366CCA5E7A6B}"/>
    <pc:docChg chg="modSld">
      <pc:chgData name="Sankirtan Keilman (Govindas)" userId="S::sanki.keilman@govindas.com::11ba417f-d95e-4ef4-bba4-97daac393e5e" providerId="AD" clId="Web-{81C0C7B4-CD7A-84F6-7BF9-366CCA5E7A6B}" dt="2023-01-17T12:07:53.667" v="445" actId="20577"/>
      <pc:docMkLst>
        <pc:docMk/>
      </pc:docMkLst>
      <pc:sldChg chg="addSp delSp modSp">
        <pc:chgData name="Sankirtan Keilman (Govindas)" userId="S::sanki.keilman@govindas.com::11ba417f-d95e-4ef4-bba4-97daac393e5e" providerId="AD" clId="Web-{81C0C7B4-CD7A-84F6-7BF9-366CCA5E7A6B}" dt="2023-01-17T12:07:53.667" v="445" actId="20577"/>
        <pc:sldMkLst>
          <pc:docMk/>
          <pc:sldMk cId="0" sldId="256"/>
        </pc:sldMkLst>
        <pc:spChg chg="del">
          <ac:chgData name="Sankirtan Keilman (Govindas)" userId="S::sanki.keilman@govindas.com::11ba417f-d95e-4ef4-bba4-97daac393e5e" providerId="AD" clId="Web-{81C0C7B4-CD7A-84F6-7BF9-366CCA5E7A6B}" dt="2023-01-17T11:57:19.064" v="352"/>
          <ac:spMkLst>
            <pc:docMk/>
            <pc:sldMk cId="0" sldId="256"/>
            <ac:spMk id="18" creationId="{00000000-0000-0000-0000-000000000000}"/>
          </ac:spMkLst>
        </pc:spChg>
        <pc:spChg chg="del">
          <ac:chgData name="Sankirtan Keilman (Govindas)" userId="S::sanki.keilman@govindas.com::11ba417f-d95e-4ef4-bba4-97daac393e5e" providerId="AD" clId="Web-{81C0C7B4-CD7A-84F6-7BF9-366CCA5E7A6B}" dt="2023-01-17T11:57:17.361" v="351"/>
          <ac:spMkLst>
            <pc:docMk/>
            <pc:sldMk cId="0" sldId="256"/>
            <ac:spMk id="20" creationId="{00000000-0000-0000-0000-000000000000}"/>
          </ac:spMkLst>
        </pc:spChg>
        <pc:spChg chg="del">
          <ac:chgData name="Sankirtan Keilman (Govindas)" userId="S::sanki.keilman@govindas.com::11ba417f-d95e-4ef4-bba4-97daac393e5e" providerId="AD" clId="Web-{81C0C7B4-CD7A-84F6-7BF9-366CCA5E7A6B}" dt="2023-01-17T11:57:21.283" v="353"/>
          <ac:spMkLst>
            <pc:docMk/>
            <pc:sldMk cId="0" sldId="256"/>
            <ac:spMk id="21" creationId="{00000000-0000-0000-0000-000000000000}"/>
          </ac:spMkLst>
        </pc:spChg>
        <pc:spChg chg="mod">
          <ac:chgData name="Sankirtan Keilman (Govindas)" userId="S::sanki.keilman@govindas.com::11ba417f-d95e-4ef4-bba4-97daac393e5e" providerId="AD" clId="Web-{81C0C7B4-CD7A-84F6-7BF9-366CCA5E7A6B}" dt="2023-01-17T12:07:53.667" v="445" actId="20577"/>
          <ac:spMkLst>
            <pc:docMk/>
            <pc:sldMk cId="0" sldId="256"/>
            <ac:spMk id="33" creationId="{00000000-0000-0000-0000-000000000000}"/>
          </ac:spMkLst>
        </pc:spChg>
        <pc:spChg chg="add mod">
          <ac:chgData name="Sankirtan Keilman (Govindas)" userId="S::sanki.keilman@govindas.com::11ba417f-d95e-4ef4-bba4-97daac393e5e" providerId="AD" clId="Web-{81C0C7B4-CD7A-84F6-7BF9-366CCA5E7A6B}" dt="2023-01-17T12:05:20.439" v="433" actId="1076"/>
          <ac:spMkLst>
            <pc:docMk/>
            <pc:sldMk cId="0" sldId="256"/>
            <ac:spMk id="36" creationId="{0493FA4C-CC0E-8F7A-F8E2-62561BF6A582}"/>
          </ac:spMkLst>
        </pc:spChg>
        <pc:spChg chg="add del mod">
          <ac:chgData name="Sankirtan Keilman (Govindas)" userId="S::sanki.keilman@govindas.com::11ba417f-d95e-4ef4-bba4-97daac393e5e" providerId="AD" clId="Web-{81C0C7B4-CD7A-84F6-7BF9-366CCA5E7A6B}" dt="2023-01-17T11:59:48.808" v="372"/>
          <ac:spMkLst>
            <pc:docMk/>
            <pc:sldMk cId="0" sldId="256"/>
            <ac:spMk id="37" creationId="{1EACEB23-DD6C-D325-41A4-7FB118458ACB}"/>
          </ac:spMkLst>
        </pc:spChg>
        <pc:spChg chg="add">
          <ac:chgData name="Sankirtan Keilman (Govindas)" userId="S::sanki.keilman@govindas.com::11ba417f-d95e-4ef4-bba4-97daac393e5e" providerId="AD" clId="Web-{81C0C7B4-CD7A-84F6-7BF9-366CCA5E7A6B}" dt="2023-01-17T11:57:24.346" v="354"/>
          <ac:spMkLst>
            <pc:docMk/>
            <pc:sldMk cId="0" sldId="256"/>
            <ac:spMk id="38" creationId="{BC2436E0-DC93-7047-3FE8-5020A5C394CD}"/>
          </ac:spMkLst>
        </pc:spChg>
        <pc:spChg chg="add">
          <ac:chgData name="Sankirtan Keilman (Govindas)" userId="S::sanki.keilman@govindas.com::11ba417f-d95e-4ef4-bba4-97daac393e5e" providerId="AD" clId="Web-{81C0C7B4-CD7A-84F6-7BF9-366CCA5E7A6B}" dt="2023-01-17T11:57:24.346" v="354"/>
          <ac:spMkLst>
            <pc:docMk/>
            <pc:sldMk cId="0" sldId="256"/>
            <ac:spMk id="39" creationId="{AC2185EB-EDEB-9CD0-3CBC-47E81C43E9D4}"/>
          </ac:spMkLst>
        </pc:spChg>
        <pc:spChg chg="add">
          <ac:chgData name="Sankirtan Keilman (Govindas)" userId="S::sanki.keilman@govindas.com::11ba417f-d95e-4ef4-bba4-97daac393e5e" providerId="AD" clId="Web-{81C0C7B4-CD7A-84F6-7BF9-366CCA5E7A6B}" dt="2023-01-17T11:57:24.346" v="354"/>
          <ac:spMkLst>
            <pc:docMk/>
            <pc:sldMk cId="0" sldId="256"/>
            <ac:spMk id="40" creationId="{270B59FE-960F-518B-098B-1D5CCD893C00}"/>
          </ac:spMkLst>
        </pc:spChg>
        <pc:spChg chg="add del mod">
          <ac:chgData name="Sankirtan Keilman (Govindas)" userId="S::sanki.keilman@govindas.com::11ba417f-d95e-4ef4-bba4-97daac393e5e" providerId="AD" clId="Web-{81C0C7B4-CD7A-84F6-7BF9-366CCA5E7A6B}" dt="2023-01-17T12:01:14.954" v="391"/>
          <ac:spMkLst>
            <pc:docMk/>
            <pc:sldMk cId="0" sldId="256"/>
            <ac:spMk id="41" creationId="{40E0AAD6-84FC-18C8-05C1-5A1ECAD2F66F}"/>
          </ac:spMkLst>
        </pc:spChg>
        <pc:spChg chg="add del mod">
          <ac:chgData name="Sankirtan Keilman (Govindas)" userId="S::sanki.keilman@govindas.com::11ba417f-d95e-4ef4-bba4-97daac393e5e" providerId="AD" clId="Web-{81C0C7B4-CD7A-84F6-7BF9-366CCA5E7A6B}" dt="2023-01-17T12:05:29.658" v="434" actId="1076"/>
          <ac:spMkLst>
            <pc:docMk/>
            <pc:sldMk cId="0" sldId="256"/>
            <ac:spMk id="42" creationId="{5ECB1C5F-9FAC-F037-F3BE-44EF2D8C0D4A}"/>
          </ac:spMkLst>
        </pc:spChg>
        <pc:grpChg chg="del">
          <ac:chgData name="Sankirtan Keilman (Govindas)" userId="S::sanki.keilman@govindas.com::11ba417f-d95e-4ef4-bba4-97daac393e5e" providerId="AD" clId="Web-{81C0C7B4-CD7A-84F6-7BF9-366CCA5E7A6B}" dt="2023-01-17T11:57:27.487" v="355"/>
          <ac:grpSpMkLst>
            <pc:docMk/>
            <pc:sldMk cId="0" sldId="256"/>
            <ac:grpSpMk id="16" creationId="{00000000-0000-0000-0000-000000000000}"/>
          </ac:grpSpMkLst>
        </pc:grpChg>
        <pc:grpChg chg="mod">
          <ac:chgData name="Sankirtan Keilman (Govindas)" userId="S::sanki.keilman@govindas.com::11ba417f-d95e-4ef4-bba4-97daac393e5e" providerId="AD" clId="Web-{81C0C7B4-CD7A-84F6-7BF9-366CCA5E7A6B}" dt="2023-01-17T11:57:48.597" v="356" actId="1076"/>
          <ac:grpSpMkLst>
            <pc:docMk/>
            <pc:sldMk cId="0" sldId="256"/>
            <ac:grpSpMk id="22" creationId="{00000000-0000-0000-0000-000000000000}"/>
          </ac:grpSpMkLst>
        </pc:grpChg>
        <pc:grpChg chg="mod">
          <ac:chgData name="Sankirtan Keilman (Govindas)" userId="S::sanki.keilman@govindas.com::11ba417f-d95e-4ef4-bba4-97daac393e5e" providerId="AD" clId="Web-{81C0C7B4-CD7A-84F6-7BF9-366CCA5E7A6B}" dt="2023-01-17T11:57:58.160" v="360" actId="1076"/>
          <ac:grpSpMkLst>
            <pc:docMk/>
            <pc:sldMk cId="0" sldId="256"/>
            <ac:grpSpMk id="25" creationId="{00000000-0000-0000-0000-000000000000}"/>
          </ac:grpSpMkLst>
        </pc:grpChg>
        <pc:grpChg chg="add del mod">
          <ac:chgData name="Sankirtan Keilman (Govindas)" userId="S::sanki.keilman@govindas.com::11ba417f-d95e-4ef4-bba4-97daac393e5e" providerId="AD" clId="Web-{81C0C7B4-CD7A-84F6-7BF9-366CCA5E7A6B}" dt="2023-01-17T12:00:26.389" v="378"/>
          <ac:grpSpMkLst>
            <pc:docMk/>
            <pc:sldMk cId="0" sldId="256"/>
            <ac:grpSpMk id="35" creationId="{E47381CE-9F07-5A6E-FD5C-A94811488C85}"/>
          </ac:grpSpMkLst>
        </pc:grpChg>
        <pc:graphicFrameChg chg="mod modGraphic">
          <ac:chgData name="Sankirtan Keilman (Govindas)" userId="S::sanki.keilman@govindas.com::11ba417f-d95e-4ef4-bba4-97daac393e5e" providerId="AD" clId="Web-{81C0C7B4-CD7A-84F6-7BF9-366CCA5E7A6B}" dt="2023-01-17T12:03:51.386" v="418"/>
          <ac:graphicFrameMkLst>
            <pc:docMk/>
            <pc:sldMk cId="0" sldId="256"/>
            <ac:graphicFrameMk id="2" creationId="{00000000-0000-0000-0000-000000000000}"/>
          </ac:graphicFrameMkLst>
        </pc:graphicFrameChg>
      </pc:sldChg>
    </pc:docChg>
  </pc:docChgLst>
  <pc:docChgLst>
    <pc:chgData name="Sankirtan Keilman (Govindas)" userId="S::sanki.keilman@govindas.com::11ba417f-d95e-4ef4-bba4-97daac393e5e" providerId="AD" clId="Web-{AE00C0B3-A38E-3674-83B3-8D6170BA2F93}"/>
    <pc:docChg chg="modSld">
      <pc:chgData name="Sankirtan Keilman (Govindas)" userId="S::sanki.keilman@govindas.com::11ba417f-d95e-4ef4-bba4-97daac393e5e" providerId="AD" clId="Web-{AE00C0B3-A38E-3674-83B3-8D6170BA2F93}" dt="2022-07-01T12:14:21.139" v="101"/>
      <pc:docMkLst>
        <pc:docMk/>
      </pc:docMkLst>
      <pc:sldChg chg="addSp modSp">
        <pc:chgData name="Sankirtan Keilman (Govindas)" userId="S::sanki.keilman@govindas.com::11ba417f-d95e-4ef4-bba4-97daac393e5e" providerId="AD" clId="Web-{AE00C0B3-A38E-3674-83B3-8D6170BA2F93}" dt="2022-07-01T12:14:21.139" v="101"/>
        <pc:sldMkLst>
          <pc:docMk/>
          <pc:sldMk cId="0" sldId="256"/>
        </pc:sldMkLst>
        <pc:spChg chg="add mod">
          <ac:chgData name="Sankirtan Keilman (Govindas)" userId="S::sanki.keilman@govindas.com::11ba417f-d95e-4ef4-bba4-97daac393e5e" providerId="AD" clId="Web-{AE00C0B3-A38E-3674-83B3-8D6170BA2F93}" dt="2022-07-01T09:35:25.927" v="29" actId="20577"/>
          <ac:spMkLst>
            <pc:docMk/>
            <pc:sldMk cId="0" sldId="256"/>
            <ac:spMk id="34" creationId="{242455D1-08DC-EE44-7436-B61C36AFA1E1}"/>
          </ac:spMkLst>
        </pc:spChg>
        <pc:graphicFrameChg chg="mod modGraphic">
          <ac:chgData name="Sankirtan Keilman (Govindas)" userId="S::sanki.keilman@govindas.com::11ba417f-d95e-4ef4-bba4-97daac393e5e" providerId="AD" clId="Web-{AE00C0B3-A38E-3674-83B3-8D6170BA2F93}" dt="2022-07-01T12:14:21.139" v="101"/>
          <ac:graphicFrameMkLst>
            <pc:docMk/>
            <pc:sldMk cId="0" sldId="256"/>
            <ac:graphicFrameMk id="2" creationId="{00000000-0000-0000-0000-000000000000}"/>
          </ac:graphicFrameMkLst>
        </pc:graphicFrameChg>
      </pc:sldChg>
    </pc:docChg>
  </pc:docChgLst>
  <pc:docChgLst>
    <pc:chgData name="Sankirtan Keilman (Govindas)" userId="S::sanki.keilman@govindas.com::11ba417f-d95e-4ef4-bba4-97daac393e5e" providerId="AD" clId="Web-{9F1B7ECB-1C86-57E6-910B-620E474BCDA0}"/>
    <pc:docChg chg="addSld delSld modSld">
      <pc:chgData name="Sankirtan Keilman (Govindas)" userId="S::sanki.keilman@govindas.com::11ba417f-d95e-4ef4-bba4-97daac393e5e" providerId="AD" clId="Web-{9F1B7ECB-1C86-57E6-910B-620E474BCDA0}" dt="2022-06-21T11:06:15.684" v="1660"/>
      <pc:docMkLst>
        <pc:docMk/>
      </pc:docMkLst>
      <pc:sldChg chg="modSp">
        <pc:chgData name="Sankirtan Keilman (Govindas)" userId="S::sanki.keilman@govindas.com::11ba417f-d95e-4ef4-bba4-97daac393e5e" providerId="AD" clId="Web-{9F1B7ECB-1C86-57E6-910B-620E474BCDA0}" dt="2022-06-21T11:06:15.684" v="1660"/>
        <pc:sldMkLst>
          <pc:docMk/>
          <pc:sldMk cId="0" sldId="256"/>
        </pc:sldMkLst>
        <pc:graphicFrameChg chg="mod modGraphic">
          <ac:chgData name="Sankirtan Keilman (Govindas)" userId="S::sanki.keilman@govindas.com::11ba417f-d95e-4ef4-bba4-97daac393e5e" providerId="AD" clId="Web-{9F1B7ECB-1C86-57E6-910B-620E474BCDA0}" dt="2022-06-21T11:06:15.684" v="1660"/>
          <ac:graphicFrameMkLst>
            <pc:docMk/>
            <pc:sldMk cId="0" sldId="256"/>
            <ac:graphicFrameMk id="2" creationId="{00000000-0000-0000-0000-000000000000}"/>
          </ac:graphicFrameMkLst>
        </pc:graphicFrameChg>
        <pc:picChg chg="mod">
          <ac:chgData name="Sankirtan Keilman (Govindas)" userId="S::sanki.keilman@govindas.com::11ba417f-d95e-4ef4-bba4-97daac393e5e" providerId="AD" clId="Web-{9F1B7ECB-1C86-57E6-910B-620E474BCDA0}" dt="2022-06-21T10:27:47.905" v="251" actId="1076"/>
          <ac:picMkLst>
            <pc:docMk/>
            <pc:sldMk cId="0" sldId="256"/>
            <ac:picMk id="13" creationId="{00000000-0000-0000-0000-000000000000}"/>
          </ac:picMkLst>
        </pc:picChg>
      </pc:sldChg>
      <pc:sldChg chg="modSp add del replId">
        <pc:chgData name="Sankirtan Keilman (Govindas)" userId="S::sanki.keilman@govindas.com::11ba417f-d95e-4ef4-bba4-97daac393e5e" providerId="AD" clId="Web-{9F1B7ECB-1C86-57E6-910B-620E474BCDA0}" dt="2022-06-21T11:03:41.548" v="1646"/>
        <pc:sldMkLst>
          <pc:docMk/>
          <pc:sldMk cId="2786833617" sldId="257"/>
        </pc:sldMkLst>
        <pc:spChg chg="mod">
          <ac:chgData name="Sankirtan Keilman (Govindas)" userId="S::sanki.keilman@govindas.com::11ba417f-d95e-4ef4-bba4-97daac393e5e" providerId="AD" clId="Web-{9F1B7ECB-1C86-57E6-910B-620E474BCDA0}" dt="2022-06-21T10:41:22.950" v="1017" actId="20577"/>
          <ac:spMkLst>
            <pc:docMk/>
            <pc:sldMk cId="2786833617" sldId="257"/>
            <ac:spMk id="33" creationId="{00000000-0000-0000-0000-000000000000}"/>
          </ac:spMkLst>
        </pc:spChg>
        <pc:graphicFrameChg chg="mod modGraphic">
          <ac:chgData name="Sankirtan Keilman (Govindas)" userId="S::sanki.keilman@govindas.com::11ba417f-d95e-4ef4-bba4-97daac393e5e" providerId="AD" clId="Web-{9F1B7ECB-1C86-57E6-910B-620E474BCDA0}" dt="2022-06-21T11:03:29.578" v="1645"/>
          <ac:graphicFrameMkLst>
            <pc:docMk/>
            <pc:sldMk cId="2786833617" sldId="257"/>
            <ac:graphicFrameMk id="2" creationId="{00000000-0000-0000-0000-000000000000}"/>
          </ac:graphicFrameMkLst>
        </pc:graphicFrameChg>
      </pc:sldChg>
    </pc:docChg>
  </pc:docChgLst>
  <pc:docChgLst>
    <pc:chgData name="Sankirtan Keilman (Govindas)" userId="S::sanki.keilman@govindas.com::11ba417f-d95e-4ef4-bba4-97daac393e5e" providerId="AD" clId="Web-{AE9AA6A5-2D10-001D-BE9C-40A6FBA88BA1}"/>
    <pc:docChg chg="modSld">
      <pc:chgData name="Sankirtan Keilman (Govindas)" userId="S::sanki.keilman@govindas.com::11ba417f-d95e-4ef4-bba4-97daac393e5e" providerId="AD" clId="Web-{AE9AA6A5-2D10-001D-BE9C-40A6FBA88BA1}" dt="2022-06-21T10:20:43.918" v="46"/>
      <pc:docMkLst>
        <pc:docMk/>
      </pc:docMkLst>
      <pc:sldChg chg="delSp modSp">
        <pc:chgData name="Sankirtan Keilman (Govindas)" userId="S::sanki.keilman@govindas.com::11ba417f-d95e-4ef4-bba4-97daac393e5e" providerId="AD" clId="Web-{AE9AA6A5-2D10-001D-BE9C-40A6FBA88BA1}" dt="2022-06-21T10:20:43.918" v="46"/>
        <pc:sldMkLst>
          <pc:docMk/>
          <pc:sldMk cId="0" sldId="256"/>
        </pc:sldMkLst>
        <pc:graphicFrameChg chg="mod modGraphic">
          <ac:chgData name="Sankirtan Keilman (Govindas)" userId="S::sanki.keilman@govindas.com::11ba417f-d95e-4ef4-bba4-97daac393e5e" providerId="AD" clId="Web-{AE9AA6A5-2D10-001D-BE9C-40A6FBA88BA1}" dt="2022-06-21T10:20:43.387" v="45"/>
          <ac:graphicFrameMkLst>
            <pc:docMk/>
            <pc:sldMk cId="0" sldId="256"/>
            <ac:graphicFrameMk id="2" creationId="{00000000-0000-0000-0000-000000000000}"/>
          </ac:graphicFrameMkLst>
        </pc:graphicFrameChg>
        <pc:picChg chg="del">
          <ac:chgData name="Sankirtan Keilman (Govindas)" userId="S::sanki.keilman@govindas.com::11ba417f-d95e-4ef4-bba4-97daac393e5e" providerId="AD" clId="Web-{AE9AA6A5-2D10-001D-BE9C-40A6FBA88BA1}" dt="2022-06-21T10:20:43.918" v="46"/>
          <ac:picMkLst>
            <pc:docMk/>
            <pc:sldMk cId="0" sldId="256"/>
            <ac:picMk id="34" creationId="{875EE70B-8AAF-BB6B-8AFC-E8191DBE4F55}"/>
          </ac:picMkLst>
        </pc:picChg>
      </pc:sldChg>
    </pc:docChg>
  </pc:docChgLst>
  <pc:docChgLst>
    <pc:chgData name="Sankirtan Keilman (Govindas)" userId="S::sanki.keilman@govindas.com::11ba417f-d95e-4ef4-bba4-97daac393e5e" providerId="AD" clId="Web-{5E590767-B847-868A-48C7-837F4EE362A4}"/>
    <pc:docChg chg="addSld delSld modSld">
      <pc:chgData name="Sankirtan Keilman (Govindas)" userId="S::sanki.keilman@govindas.com::11ba417f-d95e-4ef4-bba4-97daac393e5e" providerId="AD" clId="Web-{5E590767-B847-868A-48C7-837F4EE362A4}" dt="2022-06-29T14:00:29.208" v="265"/>
      <pc:docMkLst>
        <pc:docMk/>
      </pc:docMkLst>
      <pc:sldChg chg="modSp">
        <pc:chgData name="Sankirtan Keilman (Govindas)" userId="S::sanki.keilman@govindas.com::11ba417f-d95e-4ef4-bba4-97daac393e5e" providerId="AD" clId="Web-{5E590767-B847-868A-48C7-837F4EE362A4}" dt="2022-06-29T13:56:13.996" v="264"/>
        <pc:sldMkLst>
          <pc:docMk/>
          <pc:sldMk cId="0" sldId="256"/>
        </pc:sldMkLst>
        <pc:graphicFrameChg chg="mod modGraphic">
          <ac:chgData name="Sankirtan Keilman (Govindas)" userId="S::sanki.keilman@govindas.com::11ba417f-d95e-4ef4-bba4-97daac393e5e" providerId="AD" clId="Web-{5E590767-B847-868A-48C7-837F4EE362A4}" dt="2022-06-29T13:56:13.996" v="264"/>
          <ac:graphicFrameMkLst>
            <pc:docMk/>
            <pc:sldMk cId="0" sldId="256"/>
            <ac:graphicFrameMk id="2" creationId="{00000000-0000-0000-0000-000000000000}"/>
          </ac:graphicFrameMkLst>
        </pc:graphicFrameChg>
      </pc:sldChg>
      <pc:sldChg chg="add del replId">
        <pc:chgData name="Sankirtan Keilman (Govindas)" userId="S::sanki.keilman@govindas.com::11ba417f-d95e-4ef4-bba4-97daac393e5e" providerId="AD" clId="Web-{5E590767-B847-868A-48C7-837F4EE362A4}" dt="2022-06-29T13:02:00.056" v="2"/>
        <pc:sldMkLst>
          <pc:docMk/>
          <pc:sldMk cId="2868210173" sldId="257"/>
        </pc:sldMkLst>
      </pc:sldChg>
      <pc:sldChg chg="addSp modSp add del replId">
        <pc:chgData name="Sankirtan Keilman (Govindas)" userId="S::sanki.keilman@govindas.com::11ba417f-d95e-4ef4-bba4-97daac393e5e" providerId="AD" clId="Web-{5E590767-B847-868A-48C7-837F4EE362A4}" dt="2022-06-29T14:00:29.208" v="265"/>
        <pc:sldMkLst>
          <pc:docMk/>
          <pc:sldMk cId="1112205997" sldId="258"/>
        </pc:sldMkLst>
        <pc:spChg chg="add mod">
          <ac:chgData name="Sankirtan Keilman (Govindas)" userId="S::sanki.keilman@govindas.com::11ba417f-d95e-4ef4-bba4-97daac393e5e" providerId="AD" clId="Web-{5E590767-B847-868A-48C7-837F4EE362A4}" dt="2022-06-29T13:02:57.667" v="8" actId="1076"/>
          <ac:spMkLst>
            <pc:docMk/>
            <pc:sldMk cId="1112205997" sldId="258"/>
            <ac:spMk id="15" creationId="{E04D8BDC-C048-CC42-AD6A-582BC8C9C69D}"/>
          </ac:spMkLst>
        </pc:spChg>
        <pc:graphicFrameChg chg="mod modGraphic">
          <ac:chgData name="Sankirtan Keilman (Govindas)" userId="S::sanki.keilman@govindas.com::11ba417f-d95e-4ef4-bba4-97daac393e5e" providerId="AD" clId="Web-{5E590767-B847-868A-48C7-837F4EE362A4}" dt="2022-06-29T13:05:19.813" v="36"/>
          <ac:graphicFrameMkLst>
            <pc:docMk/>
            <pc:sldMk cId="1112205997" sldId="258"/>
            <ac:graphicFrameMk id="2" creationId="{00000000-0000-0000-0000-000000000000}"/>
          </ac:graphicFrameMkLst>
        </pc:graphicFrameChg>
      </pc:sldChg>
    </pc:docChg>
  </pc:docChgLst>
  <pc:docChgLst>
    <pc:chgData name="Sankirtan Keilman (Govindas)" userId="S::sanki.keilman@govindas.com::11ba417f-d95e-4ef4-bba4-97daac393e5e" providerId="AD" clId="Web-{F1E74584-FC71-DEF9-269F-C8C27FAA0E8E}"/>
    <pc:docChg chg="addSld modSld">
      <pc:chgData name="Sankirtan Keilman (Govindas)" userId="S::sanki.keilman@govindas.com::11ba417f-d95e-4ef4-bba4-97daac393e5e" providerId="AD" clId="Web-{F1E74584-FC71-DEF9-269F-C8C27FAA0E8E}" dt="2022-09-14T13:25:16.074" v="20"/>
      <pc:docMkLst>
        <pc:docMk/>
      </pc:docMkLst>
      <pc:sldChg chg="modSp add replId">
        <pc:chgData name="Sankirtan Keilman (Govindas)" userId="S::sanki.keilman@govindas.com::11ba417f-d95e-4ef4-bba4-97daac393e5e" providerId="AD" clId="Web-{F1E74584-FC71-DEF9-269F-C8C27FAA0E8E}" dt="2022-09-14T13:25:16.074" v="20"/>
        <pc:sldMkLst>
          <pc:docMk/>
          <pc:sldMk cId="3980368179" sldId="257"/>
        </pc:sldMkLst>
        <pc:graphicFrameChg chg="mod modGraphic">
          <ac:chgData name="Sankirtan Keilman (Govindas)" userId="S::sanki.keilman@govindas.com::11ba417f-d95e-4ef4-bba4-97daac393e5e" providerId="AD" clId="Web-{F1E74584-FC71-DEF9-269F-C8C27FAA0E8E}" dt="2022-09-14T13:25:16.074" v="20"/>
          <ac:graphicFrameMkLst>
            <pc:docMk/>
            <pc:sldMk cId="3980368179" sldId="257"/>
            <ac:graphicFrameMk id="2" creationId="{00000000-0000-0000-0000-000000000000}"/>
          </ac:graphicFrameMkLst>
        </pc:graphicFrameChg>
      </pc:sldChg>
    </pc:docChg>
  </pc:docChgLst>
  <pc:docChgLst>
    <pc:chgData name="Sankirtan Keilman (Govindas)" userId="S::sanki.keilman@govindas.com::11ba417f-d95e-4ef4-bba4-97daac393e5e" providerId="AD" clId="Web-{6DE7E9DB-FB58-1CC3-F900-AE04A6C626A1}"/>
    <pc:docChg chg="modSld">
      <pc:chgData name="Sankirtan Keilman (Govindas)" userId="S::sanki.keilman@govindas.com::11ba417f-d95e-4ef4-bba4-97daac393e5e" providerId="AD" clId="Web-{6DE7E9DB-FB58-1CC3-F900-AE04A6C626A1}" dt="2023-02-01T09:12:14.250" v="7"/>
      <pc:docMkLst>
        <pc:docMk/>
      </pc:docMkLst>
      <pc:sldChg chg="modSp">
        <pc:chgData name="Sankirtan Keilman (Govindas)" userId="S::sanki.keilman@govindas.com::11ba417f-d95e-4ef4-bba4-97daac393e5e" providerId="AD" clId="Web-{6DE7E9DB-FB58-1CC3-F900-AE04A6C626A1}" dt="2023-02-01T09:12:14.250" v="7"/>
        <pc:sldMkLst>
          <pc:docMk/>
          <pc:sldMk cId="4043993061" sldId="257"/>
        </pc:sldMkLst>
        <pc:graphicFrameChg chg="mod modGraphic">
          <ac:chgData name="Sankirtan Keilman (Govindas)" userId="S::sanki.keilman@govindas.com::11ba417f-d95e-4ef4-bba4-97daac393e5e" providerId="AD" clId="Web-{6DE7E9DB-FB58-1CC3-F900-AE04A6C626A1}" dt="2023-02-01T09:12:14.250" v="7"/>
          <ac:graphicFrameMkLst>
            <pc:docMk/>
            <pc:sldMk cId="4043993061" sldId="257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8AD47-E150-43B6-94F8-F0F1D4B8C7DC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E7B49-5F05-40C5-A983-80F7B67D9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651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E7B49-5F05-40C5-A983-80F7B67D9B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480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2"/>
            <a:ext cx="10692003" cy="755999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74001" y="5154004"/>
            <a:ext cx="2357996" cy="24060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715992" y="4428007"/>
            <a:ext cx="2358009" cy="313199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357996" y="4284005"/>
            <a:ext cx="2357996" cy="32760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12"/>
            <a:ext cx="2214003" cy="365399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0" y="3654005"/>
            <a:ext cx="2357996" cy="3905999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491903" y="5746605"/>
            <a:ext cx="0" cy="680085"/>
          </a:xfrm>
          <a:custGeom>
            <a:avLst/>
            <a:gdLst/>
            <a:ahLst/>
            <a:cxnLst/>
            <a:rect l="l" t="t" r="r" b="b"/>
            <a:pathLst>
              <a:path h="680085">
                <a:moveTo>
                  <a:pt x="0" y="679500"/>
                </a:moveTo>
                <a:lnTo>
                  <a:pt x="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38191"/>
              </p:ext>
            </p:extLst>
          </p:nvPr>
        </p:nvGraphicFramePr>
        <p:xfrm>
          <a:off x="580240" y="957509"/>
          <a:ext cx="9772794" cy="47511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5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3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8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6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21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sz="1000" dirty="0">
                        <a:latin typeface="MuseoSans-700"/>
                        <a:cs typeface="MuseoSans-700"/>
                      </a:endParaRPr>
                    </a:p>
                  </a:txBody>
                  <a:tcPr marL="0" marR="0" marT="190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MONDAY</a:t>
                      </a:r>
                      <a:endParaRPr sz="1600" dirty="0">
                        <a:latin typeface="MuseoSans-700"/>
                        <a:cs typeface="MuseoSans-700"/>
                      </a:endParaRPr>
                    </a:p>
                  </a:txBody>
                  <a:tcPr marL="0" marR="0" marT="9271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TUESDAY</a:t>
                      </a:r>
                      <a:endParaRPr sz="1600" dirty="0">
                        <a:latin typeface="MuseoSans-700"/>
                        <a:cs typeface="MuseoSans-700"/>
                      </a:endParaRPr>
                    </a:p>
                  </a:txBody>
                  <a:tcPr marL="0" marR="0" marT="9271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WEDNESDAY</a:t>
                      </a:r>
                      <a:endParaRPr sz="1600" dirty="0">
                        <a:latin typeface="MuseoSans-700"/>
                        <a:cs typeface="MuseoSans-700"/>
                      </a:endParaRPr>
                    </a:p>
                  </a:txBody>
                  <a:tcPr marL="0" marR="0" marT="9271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THURSDAY</a:t>
                      </a:r>
                      <a:endParaRPr sz="1600" dirty="0">
                        <a:latin typeface="MuseoSans-700"/>
                        <a:cs typeface="MuseoSans-700"/>
                      </a:endParaRPr>
                    </a:p>
                  </a:txBody>
                  <a:tcPr marL="0" marR="0" marT="9271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FRIDAY</a:t>
                      </a:r>
                      <a:endParaRPr sz="1600" dirty="0">
                        <a:latin typeface="MuseoSans-700"/>
                        <a:cs typeface="MuseoSans-700"/>
                      </a:endParaRPr>
                    </a:p>
                  </a:txBody>
                  <a:tcPr marL="0" marR="0" marT="9271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384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69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30530" marR="188595" indent="-234950">
                        <a:lnSpc>
                          <a:spcPct val="150000"/>
                        </a:lnSpc>
                        <a:spcBef>
                          <a:spcPts val="12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WEEK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 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 1</a:t>
                      </a:r>
                      <a:endParaRPr sz="1600" dirty="0">
                        <a:latin typeface="MuseoSans-900"/>
                        <a:cs typeface="MuseoSans-900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90805" indent="57785">
                        <a:lnSpc>
                          <a:spcPct val="101800"/>
                        </a:lnSpc>
                        <a:spcBef>
                          <a:spcPts val="89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Main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 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lang="en-US" sz="900" dirty="0">
                        <a:latin typeface="MuseoSans-700"/>
                        <a:cs typeface="MuseoSans-700"/>
                      </a:endParaRPr>
                    </a:p>
                  </a:txBody>
                  <a:tcPr marL="0" marR="0" marT="113030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Tomato Basil pasta</a:t>
                      </a:r>
                      <a:b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</a:b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Moong Dal &amp; Rice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Greens of the day</a:t>
                      </a:r>
                    </a:p>
                  </a:txBody>
                  <a:tcPr marL="0" marR="0" marT="4127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Jacket potato &amp; Baked beans &amp; cheese</a:t>
                      </a:r>
                      <a:endParaRPr lang="en-US" sz="800" b="0" i="0" u="none" strike="noStrike" noProof="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Kadhi &amp; Vegetable rice</a:t>
                      </a:r>
                      <a:endParaRPr lang="en-GB" sz="800" b="0" i="0" u="none" strike="noStrike" noProof="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Greens of the day</a:t>
                      </a:r>
                      <a:endParaRPr lang="en-GB" sz="800" b="0" i="0" u="none" strike="noStrike" noProof="0" dirty="0"/>
                    </a:p>
                  </a:txBody>
                  <a:tcPr marL="0" marR="0" marT="4127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Burger &amp; baby potatoes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Rajma with </a:t>
                      </a: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Naan or Rice</a:t>
                      </a:r>
                      <a:endParaRPr lang="en-GB" sz="800" b="0" i="0" u="none" strike="noStrike" noProof="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Greens of the day</a:t>
                      </a:r>
                      <a:endParaRPr lang="en-GB" sz="800" b="0" i="0" u="none" strike="noStrike" noProof="0" dirty="0"/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Stir Fry Noodles</a:t>
                      </a:r>
                      <a:endParaRPr lang="en-US" sz="800" b="0" i="0" u="none" strike="noStrike" noProof="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Black Eye beans curry with Rice</a:t>
                      </a:r>
                      <a:endParaRPr lang="en-GB" sz="800" b="0" i="0" u="none" strike="noStrike" noProof="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Greens of the day</a:t>
                      </a:r>
                      <a:endParaRPr lang="en-GB" sz="800" b="1" i="0" u="none" strike="noStrike" noProof="0" dirty="0">
                        <a:solidFill>
                          <a:srgbClr val="575678"/>
                        </a:solidFill>
                        <a:latin typeface="Calibri"/>
                      </a:endParaRPr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Pizza &amp; Chips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Khichadi &amp; yoghurt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Greens of the day</a:t>
                      </a:r>
                    </a:p>
                  </a:txBody>
                  <a:tcPr marL="0" marR="0" marT="4127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42875" lvl="0" indent="-8890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lang="en-GB" sz="900" b="1" dirty="0">
                          <a:solidFill>
                            <a:srgbClr val="FFFFFF"/>
                          </a:solidFill>
                          <a:latin typeface="MuseoSans-700"/>
                        </a:rPr>
                        <a:t>Sides</a:t>
                      </a:r>
                    </a:p>
                  </a:txBody>
                  <a:tcPr marL="0" marR="0" marT="11303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</a:p>
                  </a:txBody>
                  <a:tcPr marL="0" marR="0" marT="4635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635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5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4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Dessert</a:t>
                      </a:r>
                      <a:endParaRPr lang="en-US" sz="900" b="1" dirty="0">
                        <a:solidFill>
                          <a:srgbClr val="FFFFFF"/>
                        </a:solidFill>
                        <a:latin typeface="MuseoSans-700"/>
                        <a:cs typeface="MuseoSans-700"/>
                      </a:endParaRPr>
                    </a:p>
                  </a:txBody>
                  <a:tcPr marL="0" marR="0" marT="571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5CE8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800" b="1" dirty="0">
                          <a:solidFill>
                            <a:srgbClr val="575678"/>
                          </a:solidFill>
                          <a:latin typeface="Calibri"/>
                          <a:cs typeface="Arial"/>
                        </a:rPr>
                        <a:t>Fruit Yoghurt</a:t>
                      </a:r>
                    </a:p>
                  </a:txBody>
                  <a:tcPr marL="0" marR="0" marT="4635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Rice pudding</a:t>
                      </a:r>
                      <a:endParaRPr lang="en-GB" sz="800" b="1" dirty="0">
                        <a:solidFill>
                          <a:srgbClr val="575678"/>
                        </a:solidFill>
                        <a:latin typeface="Calibri"/>
                        <a:cs typeface="Arial"/>
                      </a:endParaRPr>
                    </a:p>
                  </a:txBody>
                  <a:tcPr marL="0" marR="0" marT="4635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Cake </a:t>
                      </a:r>
                      <a:endParaRPr lang="en-GB" sz="800" b="0" i="0" u="none" strike="noStrike" noProof="0" dirty="0"/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1" dirty="0">
                          <a:solidFill>
                            <a:srgbClr val="575678"/>
                          </a:solidFill>
                          <a:latin typeface="Calibri"/>
                          <a:cs typeface="Arial"/>
                        </a:rPr>
                        <a:t>Apple Crumble &amp; Custard </a:t>
                      </a:r>
                      <a:endParaRPr lang="en-US"/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Ice cream</a:t>
                      </a:r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AFD8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637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25450" marR="188595" indent="-229870">
                        <a:lnSpc>
                          <a:spcPct val="150000"/>
                        </a:lnSpc>
                        <a:spcBef>
                          <a:spcPts val="121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WEEK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  2</a:t>
                      </a:r>
                      <a:endParaRPr sz="1600" dirty="0">
                        <a:latin typeface="MuseoSans-900"/>
                        <a:cs typeface="MuseoSans-900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90805" lvl="0" indent="57785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Main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 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lang="en-US" sz="900" dirty="0">
                        <a:latin typeface="MuseoSans-700"/>
                        <a:cs typeface="MuseoSans-700"/>
                      </a:endParaRPr>
                    </a:p>
                  </a:txBody>
                  <a:tcPr marL="0" marR="0" marT="7683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ln w="0"/>
                          <a:solidFill>
                            <a:srgbClr val="575678"/>
                          </a:solidFill>
                          <a:effectLst/>
                        </a:rPr>
                        <a:t>Roasted Vegetable sauce &amp; Pasta</a:t>
                      </a:r>
                      <a:br>
                        <a:rPr lang="en-GB" sz="800" b="1" i="0" u="none" strike="noStrike" noProof="0" dirty="0">
                          <a:ln w="0"/>
                          <a:solidFill>
                            <a:srgbClr val="575678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800" b="1" i="0" u="none" strike="noStrike" noProof="0" dirty="0">
                          <a:ln w="0"/>
                          <a:solidFill>
                            <a:srgbClr val="575678"/>
                          </a:solidFill>
                          <a:effectLst/>
                          <a:latin typeface="Calibri"/>
                        </a:rPr>
                        <a:t>Yellow Dal &amp; Rice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ln w="0"/>
                          <a:solidFill>
                            <a:srgbClr val="575678"/>
                          </a:solidFill>
                          <a:effectLst/>
                          <a:latin typeface="Calibri"/>
                        </a:rPr>
                        <a:t>Greens of the day</a:t>
                      </a:r>
                    </a:p>
                  </a:txBody>
                  <a:tcPr marL="0" marR="0" marT="4635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Hot dog &amp; Baby potatoes</a:t>
                      </a:r>
                      <a:endParaRPr lang="en-US" sz="800" b="0" i="0" u="none" strike="noStrike" noProof="0" dirty="0"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Matar Paneer with rice or Naan</a:t>
                      </a:r>
                      <a:endParaRPr lang="en-GB" sz="800" b="0" i="0" u="none" strike="noStrike" noProof="0" dirty="0"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Greens of the day</a:t>
                      </a:r>
                    </a:p>
                  </a:txBody>
                  <a:tcPr marL="0" marR="0" marT="4635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Vegetable Bake</a:t>
                      </a:r>
                      <a:endParaRPr lang="en-GB" sz="800" b="0" i="0" u="none" strike="noStrike" noProof="0" dirty="0">
                        <a:solidFill>
                          <a:srgbClr val="575678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Idly Sambar</a:t>
                      </a:r>
                      <a:endParaRPr lang="en-US" sz="800" b="0" i="0" u="none" strike="noStrike" noProof="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Greens of the day</a:t>
                      </a:r>
                      <a:endParaRPr lang="en-GB" dirty="0"/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Quesadilla with corn on the cob </a:t>
                      </a:r>
                      <a:endParaRPr lang="en-US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Aloo Matar with Naan or Rice</a:t>
                      </a:r>
                      <a:endParaRPr lang="en-GB" sz="800" b="0" i="0" u="none" strike="noStrike" noProof="0"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Greens of the day</a:t>
                      </a:r>
                      <a:endParaRPr lang="en-GB" sz="800" b="1" i="0" u="none" strike="noStrike" noProof="0" dirty="0">
                        <a:solidFill>
                          <a:srgbClr val="575678"/>
                        </a:solidFill>
                        <a:latin typeface="Calibri"/>
                      </a:endParaRPr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Pizza &amp; Chips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Biryani rice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Green of the day</a:t>
                      </a:r>
                    </a:p>
                  </a:txBody>
                  <a:tcPr marL="0" marR="0" marT="4127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42875" lvl="0" indent="-8890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lang="en-GB" sz="900" b="1" dirty="0">
                          <a:solidFill>
                            <a:srgbClr val="FFFFFF"/>
                          </a:solidFill>
                          <a:latin typeface="MuseoSans-700"/>
                        </a:rPr>
                        <a:t>Sides</a:t>
                      </a:r>
                    </a:p>
                  </a:txBody>
                  <a:tcPr marL="0" marR="0" marT="2540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US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dirty="0"/>
                    </a:p>
                  </a:txBody>
                  <a:tcPr marL="0" marR="0" marT="4635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635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575678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lang="en-GB" sz="800" b="0" i="0" u="none" strike="noStrike" kern="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127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99C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4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spcBef>
                          <a:spcPts val="45"/>
                        </a:spcBef>
                        <a:buNone/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MuseoSans-700"/>
                        </a:rPr>
                        <a:t>Dessert</a:t>
                      </a:r>
                      <a:endParaRPr dirty="0"/>
                    </a:p>
                  </a:txBody>
                  <a:tcPr marL="0" marR="0" marT="7937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B8B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1" dirty="0">
                          <a:ln w="0"/>
                          <a:solidFill>
                            <a:srgbClr val="575678"/>
                          </a:solidFill>
                          <a:effectLst/>
                          <a:latin typeface="Calibri"/>
                        </a:rPr>
                        <a:t>Fruit Yoghurt</a:t>
                      </a:r>
                    </a:p>
                  </a:txBody>
                  <a:tcPr marL="0" marR="0" marT="4635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Strawberry Jelly</a:t>
                      </a:r>
                      <a:endParaRPr lang="en-US"/>
                    </a:p>
                  </a:txBody>
                  <a:tcPr marL="0" marR="0" marT="46355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</a:rPr>
                        <a:t>Cake</a:t>
                      </a:r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rgbClr val="575678"/>
                          </a:solidFill>
                          <a:latin typeface="Calibri"/>
                        </a:rPr>
                        <a:t>Mousse</a:t>
                      </a:r>
                      <a:endParaRPr lang="en-GB" sz="800" b="1" i="0" u="none" strike="noStrike" noProof="0" dirty="0">
                        <a:solidFill>
                          <a:srgbClr val="575678"/>
                        </a:solidFill>
                      </a:endParaRPr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1" dirty="0">
                          <a:solidFill>
                            <a:srgbClr val="575678"/>
                          </a:solidFill>
                          <a:latin typeface="Calibri"/>
                          <a:cs typeface="Arial"/>
                        </a:rPr>
                        <a:t>Ice cream</a:t>
                      </a:r>
                    </a:p>
                  </a:txBody>
                  <a:tcPr marL="0" marR="0" marT="46355" marB="0" anchor="ctr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F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6887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27355" marR="188595" indent="-231775">
                        <a:lnSpc>
                          <a:spcPct val="150000"/>
                        </a:lnSpc>
                        <a:spcBef>
                          <a:spcPts val="113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WEEK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 </a:t>
                      </a:r>
                      <a:r>
                        <a:rPr lang="en-GB"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MuseoSans-900"/>
                          <a:cs typeface="MuseoSans-900"/>
                        </a:rPr>
                        <a:t>3</a:t>
                      </a:r>
                      <a:endParaRPr sz="1600" dirty="0">
                        <a:latin typeface="MuseoSans-900"/>
                        <a:cs typeface="MuseoSans-90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90805" lvl="0" indent="57785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Main</a:t>
                      </a:r>
                      <a:r>
                        <a:rPr lang="en-US"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 </a:t>
                      </a:r>
                      <a:r>
                        <a:rPr sz="900" b="1" spc="5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Option</a:t>
                      </a:r>
                      <a:endParaRPr lang="en-US" sz="900" dirty="0">
                        <a:latin typeface="MuseoSans-700"/>
                        <a:cs typeface="MuseoSans-700"/>
                      </a:endParaRPr>
                    </a:p>
                  </a:txBody>
                  <a:tcPr marL="0" marR="0" marT="11303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Mac &amp; Cheese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Mix Dal &amp; Rice</a:t>
                      </a:r>
                      <a:br>
                        <a:rPr lang="en-GB" sz="800" b="0" i="0" u="none" strike="noStrike" noProof="0" dirty="0">
                          <a:solidFill>
                            <a:srgbClr val="FFFFFF"/>
                          </a:solidFill>
                        </a:rPr>
                      </a:b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Greens of the day</a:t>
                      </a:r>
                    </a:p>
                  </a:txBody>
                  <a:tcPr marL="0" marR="0" marT="4635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Mash Potato &amp; Sausage &amp; Gravy</a:t>
                      </a:r>
                      <a:endParaRPr lang="en-GB" sz="800" b="0" i="0" u="none" strike="noStrike" noProof="0" dirty="0">
                        <a:solidFill>
                          <a:schemeClr val="bg1"/>
                        </a:solidFill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</a:rPr>
                        <a:t>Chana Masala &amp; Rice</a:t>
                      </a:r>
                      <a:endParaRPr lang="en-GB" sz="800" b="0" i="0" u="none" strike="noStrike" noProof="0" dirty="0">
                        <a:solidFill>
                          <a:schemeClr val="bg1"/>
                        </a:solidFill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Greens of the day</a:t>
                      </a:r>
                      <a:endParaRPr lang="en-GB"/>
                    </a:p>
                  </a:txBody>
                  <a:tcPr marL="0" marR="0" marT="4635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 Panini &amp; Cheese</a:t>
                      </a:r>
                      <a:endParaRPr lang="en-GB" sz="800" b="0" i="0" u="none" strike="noStrike" noProof="0" dirty="0"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Vegetable Curry with </a:t>
                      </a: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Naan or Rice</a:t>
                      </a:r>
                      <a:endParaRPr lang="en-GB" sz="800" b="0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Greens of the day</a:t>
                      </a:r>
                    </a:p>
                  </a:txBody>
                  <a:tcPr marL="0" marR="0" marT="4127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 Chilli Beans Tacos &amp; Mexican rice</a:t>
                      </a:r>
                      <a:endParaRPr lang="en-GB" sz="800" b="1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Cabbage Pea &amp; Potato curry</a:t>
                      </a:r>
                      <a:endParaRPr lang="en-GB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Greens of the day</a:t>
                      </a:r>
                      <a:endParaRPr lang="en-GB"/>
                    </a:p>
                  </a:txBody>
                  <a:tcPr marL="0" marR="0" marT="4635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Pizza &amp; Chips 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Pilau rice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chemeClr val="bg1"/>
                          </a:solidFill>
                        </a:rPr>
                        <a:t>Greens of the day</a:t>
                      </a:r>
                    </a:p>
                  </a:txBody>
                  <a:tcPr marL="0" marR="0" marT="4127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625">
                <a:tc vMerge="1">
                  <a:txBody>
                    <a:bodyPr/>
                    <a:lstStyle/>
                    <a:p>
                      <a:pPr marL="1134110" marR="142875" indent="-8890" algn="ctr">
                        <a:lnSpc>
                          <a:spcPct val="101800"/>
                        </a:lnSpc>
                        <a:spcBef>
                          <a:spcPts val="890"/>
                        </a:spcBef>
                      </a:pPr>
                      <a:endParaRPr lang="en-GB" sz="900" b="1">
                        <a:solidFill>
                          <a:srgbClr val="FFFFFF"/>
                        </a:solidFill>
                        <a:latin typeface="MuseoSans-700"/>
                        <a:cs typeface="MuseoSans-700"/>
                      </a:endParaRPr>
                    </a:p>
                  </a:txBody>
                  <a:tcPr marL="0" marR="0" marT="11303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42875" lvl="0" indent="-8890">
                        <a:lnSpc>
                          <a:spcPct val="101800"/>
                        </a:lnSpc>
                        <a:spcBef>
                          <a:spcPts val="890"/>
                        </a:spcBef>
                        <a:buNone/>
                      </a:pPr>
                      <a:r>
                        <a:rPr lang="en-GB" sz="900" b="1" dirty="0">
                          <a:solidFill>
                            <a:srgbClr val="FFFFFF"/>
                          </a:solidFill>
                          <a:latin typeface="MuseoSans-700"/>
                        </a:rPr>
                        <a:t>Sides</a:t>
                      </a:r>
                    </a:p>
                  </a:txBody>
                  <a:tcPr marL="0" marR="0" marT="11303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kumimoji="0" lang="en-GB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4635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kumimoji="0" lang="en-GB" sz="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635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635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kumimoji="0" lang="en-GB" sz="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635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Assorted Salads &amp; Fruit </a:t>
                      </a:r>
                      <a:endParaRPr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</a:rPr>
                        <a:t>Bread </a:t>
                      </a:r>
                      <a:endPara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0" marR="0" marT="4635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41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spcBef>
                          <a:spcPts val="45"/>
                        </a:spcBef>
                        <a:buNone/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MuseoSans-700"/>
                          <a:cs typeface="MuseoSans-700"/>
                        </a:rPr>
                        <a:t>Dessert</a:t>
                      </a:r>
                      <a:endParaRPr lang="en-US" dirty="0"/>
                    </a:p>
                  </a:txBody>
                  <a:tcPr marL="0" marR="0" marT="571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56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GB" sz="800" b="1" dirty="0">
                          <a:solidFill>
                            <a:schemeClr val="bg1"/>
                          </a:solidFill>
                          <a:latin typeface="Calibri"/>
                          <a:cs typeface="Arial"/>
                        </a:rPr>
                        <a:t>Fruit Yoghurt</a:t>
                      </a:r>
                    </a:p>
                  </a:txBody>
                  <a:tcPr marL="0" marR="0" marT="4635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Pear Crumble &amp; Custard</a:t>
                      </a:r>
                      <a:endParaRPr lang="en-GB" sz="800" b="0" i="0" u="none" strike="noStrike" noProof="0" dirty="0">
                        <a:latin typeface="Calibri"/>
                      </a:endParaRPr>
                    </a:p>
                  </a:txBody>
                  <a:tcPr marL="0" marR="0" marT="4635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</a:rPr>
                        <a:t>Brownie</a:t>
                      </a:r>
                      <a:endParaRPr lang="en-US" dirty="0"/>
                    </a:p>
                  </a:txBody>
                  <a:tcPr marL="0" marR="0" marT="463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  <a:spcBef>
                          <a:spcPts val="365"/>
                        </a:spcBef>
                        <a:buNone/>
                      </a:pPr>
                      <a:r>
                        <a:rPr lang="en-GB" sz="800" b="1" i="0" u="none" strike="noStrike" noProof="0" dirty="0">
                          <a:solidFill>
                            <a:schemeClr val="bg1"/>
                          </a:solidFill>
                        </a:rPr>
                        <a:t>Cinnamon puff</a:t>
                      </a:r>
                      <a:endParaRPr lang="en-US" dirty="0"/>
                    </a:p>
                  </a:txBody>
                  <a:tcPr marL="0" marR="0" marT="463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365"/>
                        </a:spcBef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Calibri"/>
                        </a:rPr>
                        <a:t>Ice cream</a:t>
                      </a:r>
                      <a:endParaRPr sz="800" b="1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463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3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50435" y="738958"/>
            <a:ext cx="1367001" cy="107767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126678" y="188179"/>
            <a:ext cx="1224353" cy="485775"/>
            <a:chOff x="4669926" y="312004"/>
            <a:chExt cx="1100455" cy="438150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69926" y="598398"/>
              <a:ext cx="132206" cy="15115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29879" y="598187"/>
              <a:ext cx="292506" cy="15116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151775" y="600701"/>
              <a:ext cx="11430" cy="146685"/>
            </a:xfrm>
            <a:custGeom>
              <a:avLst/>
              <a:gdLst/>
              <a:ahLst/>
              <a:cxnLst/>
              <a:rect l="l" t="t" r="r" b="b"/>
              <a:pathLst>
                <a:path w="11429" h="146684">
                  <a:moveTo>
                    <a:pt x="11023" y="0"/>
                  </a:moveTo>
                  <a:lnTo>
                    <a:pt x="0" y="0"/>
                  </a:lnTo>
                  <a:lnTo>
                    <a:pt x="0" y="146138"/>
                  </a:lnTo>
                  <a:lnTo>
                    <a:pt x="11023" y="146138"/>
                  </a:lnTo>
                  <a:lnTo>
                    <a:pt x="11023" y="0"/>
                  </a:lnTo>
                  <a:close/>
                </a:path>
              </a:pathLst>
            </a:custGeom>
            <a:solidFill>
              <a:srgbClr val="575678"/>
            </a:solidFill>
          </p:spPr>
          <p:txBody>
            <a:bodyPr wrap="square" lIns="0" tIns="0" rIns="0" bIns="0" rtlCol="0"/>
            <a:lstStyle/>
            <a:p>
              <a:endParaRPr sz="2800"/>
            </a:p>
          </p:txBody>
        </p:sp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06940" y="600704"/>
              <a:ext cx="114795" cy="14612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66019" y="600701"/>
              <a:ext cx="281844" cy="14613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74160" y="598187"/>
              <a:ext cx="95910" cy="15116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5066323" y="312004"/>
              <a:ext cx="182245" cy="257175"/>
            </a:xfrm>
            <a:custGeom>
              <a:avLst/>
              <a:gdLst/>
              <a:ahLst/>
              <a:cxnLst/>
              <a:rect l="l" t="t" r="r" b="b"/>
              <a:pathLst>
                <a:path w="182245" h="257175">
                  <a:moveTo>
                    <a:pt x="91008" y="0"/>
                  </a:moveTo>
                  <a:lnTo>
                    <a:pt x="38394" y="48728"/>
                  </a:lnTo>
                  <a:lnTo>
                    <a:pt x="11376" y="81029"/>
                  </a:lnTo>
                  <a:lnTo>
                    <a:pt x="1422" y="111353"/>
                  </a:lnTo>
                  <a:lnTo>
                    <a:pt x="0" y="154152"/>
                  </a:lnTo>
                  <a:lnTo>
                    <a:pt x="14220" y="202726"/>
                  </a:lnTo>
                  <a:lnTo>
                    <a:pt x="45504" y="234440"/>
                  </a:lnTo>
                  <a:lnTo>
                    <a:pt x="76788" y="251702"/>
                  </a:lnTo>
                  <a:lnTo>
                    <a:pt x="91008" y="256921"/>
                  </a:lnTo>
                  <a:lnTo>
                    <a:pt x="143622" y="240863"/>
                  </a:lnTo>
                  <a:lnTo>
                    <a:pt x="170640" y="224805"/>
                  </a:lnTo>
                  <a:lnTo>
                    <a:pt x="180594" y="199113"/>
                  </a:lnTo>
                  <a:lnTo>
                    <a:pt x="182016" y="154152"/>
                  </a:lnTo>
                  <a:lnTo>
                    <a:pt x="167796" y="99773"/>
                  </a:lnTo>
                  <a:lnTo>
                    <a:pt x="136512" y="50149"/>
                  </a:lnTo>
                  <a:lnTo>
                    <a:pt x="105228" y="13988"/>
                  </a:lnTo>
                  <a:lnTo>
                    <a:pt x="91008" y="0"/>
                  </a:lnTo>
                  <a:close/>
                </a:path>
              </a:pathLst>
            </a:custGeom>
            <a:solidFill>
              <a:srgbClr val="138473"/>
            </a:solidFill>
          </p:spPr>
          <p:txBody>
            <a:bodyPr wrap="square" lIns="0" tIns="0" rIns="0" bIns="0" rtlCol="0"/>
            <a:lstStyle/>
            <a:p>
              <a:endParaRPr sz="2800"/>
            </a:p>
          </p:txBody>
        </p:sp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79319" y="389077"/>
              <a:ext cx="156019" cy="154152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2365197" cy="1826996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9461993" y="8"/>
            <a:ext cx="1180465" cy="1195705"/>
          </a:xfrm>
          <a:custGeom>
            <a:avLst/>
            <a:gdLst/>
            <a:ahLst/>
            <a:cxnLst/>
            <a:rect l="l" t="t" r="r" b="b"/>
            <a:pathLst>
              <a:path w="1180465" h="1195705">
                <a:moveTo>
                  <a:pt x="1180211" y="0"/>
                </a:moveTo>
                <a:lnTo>
                  <a:pt x="0" y="0"/>
                </a:lnTo>
                <a:lnTo>
                  <a:pt x="0" y="843876"/>
                </a:lnTo>
                <a:lnTo>
                  <a:pt x="590105" y="1195197"/>
                </a:lnTo>
                <a:lnTo>
                  <a:pt x="1180211" y="843876"/>
                </a:lnTo>
                <a:lnTo>
                  <a:pt x="1180211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9201910" y="5922220"/>
            <a:ext cx="1499235" cy="825500"/>
            <a:chOff x="9192855" y="6202996"/>
            <a:chExt cx="1499235" cy="825500"/>
          </a:xfrm>
        </p:grpSpPr>
        <p:sp>
          <p:nvSpPr>
            <p:cNvPr id="23" name="object 23"/>
            <p:cNvSpPr/>
            <p:nvPr/>
          </p:nvSpPr>
          <p:spPr>
            <a:xfrm>
              <a:off x="9922357" y="6613905"/>
              <a:ext cx="447675" cy="397510"/>
            </a:xfrm>
            <a:custGeom>
              <a:avLst/>
              <a:gdLst/>
              <a:ahLst/>
              <a:cxnLst/>
              <a:rect l="l" t="t" r="r" b="b"/>
              <a:pathLst>
                <a:path w="447675" h="397509">
                  <a:moveTo>
                    <a:pt x="195579" y="328929"/>
                  </a:moveTo>
                  <a:lnTo>
                    <a:pt x="186682" y="328929"/>
                  </a:lnTo>
                  <a:lnTo>
                    <a:pt x="181775" y="331469"/>
                  </a:lnTo>
                  <a:lnTo>
                    <a:pt x="179381" y="336549"/>
                  </a:lnTo>
                  <a:lnTo>
                    <a:pt x="179831" y="342899"/>
                  </a:lnTo>
                  <a:lnTo>
                    <a:pt x="209473" y="369569"/>
                  </a:lnTo>
                  <a:lnTo>
                    <a:pt x="226293" y="370839"/>
                  </a:lnTo>
                  <a:lnTo>
                    <a:pt x="240688" y="377189"/>
                  </a:lnTo>
                  <a:lnTo>
                    <a:pt x="253366" y="386079"/>
                  </a:lnTo>
                  <a:lnTo>
                    <a:pt x="265036" y="397509"/>
                  </a:lnTo>
                  <a:lnTo>
                    <a:pt x="272491" y="397509"/>
                  </a:lnTo>
                  <a:lnTo>
                    <a:pt x="286197" y="382269"/>
                  </a:lnTo>
                  <a:lnTo>
                    <a:pt x="290006" y="368299"/>
                  </a:lnTo>
                  <a:lnTo>
                    <a:pt x="286273" y="353059"/>
                  </a:lnTo>
                  <a:lnTo>
                    <a:pt x="283486" y="346709"/>
                  </a:lnTo>
                  <a:lnTo>
                    <a:pt x="243560" y="346709"/>
                  </a:lnTo>
                  <a:lnTo>
                    <a:pt x="235568" y="345439"/>
                  </a:lnTo>
                  <a:lnTo>
                    <a:pt x="228395" y="342899"/>
                  </a:lnTo>
                  <a:lnTo>
                    <a:pt x="221895" y="339089"/>
                  </a:lnTo>
                  <a:lnTo>
                    <a:pt x="215925" y="335279"/>
                  </a:lnTo>
                  <a:lnTo>
                    <a:pt x="213490" y="332739"/>
                  </a:lnTo>
                  <a:lnTo>
                    <a:pt x="195351" y="332739"/>
                  </a:lnTo>
                  <a:lnTo>
                    <a:pt x="194881" y="331469"/>
                  </a:lnTo>
                  <a:lnTo>
                    <a:pt x="195579" y="328929"/>
                  </a:lnTo>
                  <a:close/>
                </a:path>
                <a:path w="447675" h="397509">
                  <a:moveTo>
                    <a:pt x="4876" y="323849"/>
                  </a:moveTo>
                  <a:lnTo>
                    <a:pt x="2451" y="325119"/>
                  </a:lnTo>
                  <a:lnTo>
                    <a:pt x="812" y="327659"/>
                  </a:lnTo>
                  <a:lnTo>
                    <a:pt x="0" y="330199"/>
                  </a:lnTo>
                  <a:lnTo>
                    <a:pt x="225" y="336549"/>
                  </a:lnTo>
                  <a:lnTo>
                    <a:pt x="345" y="339089"/>
                  </a:lnTo>
                  <a:lnTo>
                    <a:pt x="644" y="344169"/>
                  </a:lnTo>
                  <a:lnTo>
                    <a:pt x="754" y="346709"/>
                  </a:lnTo>
                  <a:lnTo>
                    <a:pt x="969" y="354329"/>
                  </a:lnTo>
                  <a:lnTo>
                    <a:pt x="647" y="361949"/>
                  </a:lnTo>
                  <a:lnTo>
                    <a:pt x="1191" y="375919"/>
                  </a:lnTo>
                  <a:lnTo>
                    <a:pt x="5662" y="386079"/>
                  </a:lnTo>
                  <a:lnTo>
                    <a:pt x="14408" y="392429"/>
                  </a:lnTo>
                  <a:lnTo>
                    <a:pt x="27774" y="394969"/>
                  </a:lnTo>
                  <a:lnTo>
                    <a:pt x="45074" y="379729"/>
                  </a:lnTo>
                  <a:lnTo>
                    <a:pt x="62652" y="364489"/>
                  </a:lnTo>
                  <a:lnTo>
                    <a:pt x="81463" y="353059"/>
                  </a:lnTo>
                  <a:lnTo>
                    <a:pt x="102463" y="346709"/>
                  </a:lnTo>
                  <a:lnTo>
                    <a:pt x="118352" y="344169"/>
                  </a:lnTo>
                  <a:lnTo>
                    <a:pt x="129832" y="339089"/>
                  </a:lnTo>
                  <a:lnTo>
                    <a:pt x="138053" y="330199"/>
                  </a:lnTo>
                  <a:lnTo>
                    <a:pt x="139277" y="327659"/>
                  </a:lnTo>
                  <a:lnTo>
                    <a:pt x="37287" y="327659"/>
                  </a:lnTo>
                  <a:lnTo>
                    <a:pt x="21139" y="325119"/>
                  </a:lnTo>
                  <a:lnTo>
                    <a:pt x="13002" y="325119"/>
                  </a:lnTo>
                  <a:lnTo>
                    <a:pt x="4876" y="323849"/>
                  </a:lnTo>
                  <a:close/>
                </a:path>
                <a:path w="447675" h="397509">
                  <a:moveTo>
                    <a:pt x="316877" y="278129"/>
                  </a:moveTo>
                  <a:lnTo>
                    <a:pt x="188706" y="278129"/>
                  </a:lnTo>
                  <a:lnTo>
                    <a:pt x="195879" y="283209"/>
                  </a:lnTo>
                  <a:lnTo>
                    <a:pt x="202831" y="293369"/>
                  </a:lnTo>
                  <a:lnTo>
                    <a:pt x="210534" y="299719"/>
                  </a:lnTo>
                  <a:lnTo>
                    <a:pt x="211550" y="306069"/>
                  </a:lnTo>
                  <a:lnTo>
                    <a:pt x="209003" y="313689"/>
                  </a:lnTo>
                  <a:lnTo>
                    <a:pt x="206019" y="321309"/>
                  </a:lnTo>
                  <a:lnTo>
                    <a:pt x="214033" y="328929"/>
                  </a:lnTo>
                  <a:lnTo>
                    <a:pt x="236010" y="336549"/>
                  </a:lnTo>
                  <a:lnTo>
                    <a:pt x="243560" y="346709"/>
                  </a:lnTo>
                  <a:lnTo>
                    <a:pt x="283486" y="346709"/>
                  </a:lnTo>
                  <a:lnTo>
                    <a:pt x="277355" y="332739"/>
                  </a:lnTo>
                  <a:lnTo>
                    <a:pt x="277062" y="331112"/>
                  </a:lnTo>
                  <a:lnTo>
                    <a:pt x="276605" y="330199"/>
                  </a:lnTo>
                  <a:lnTo>
                    <a:pt x="276821" y="325119"/>
                  </a:lnTo>
                  <a:lnTo>
                    <a:pt x="277183" y="323582"/>
                  </a:lnTo>
                  <a:lnTo>
                    <a:pt x="276478" y="321309"/>
                  </a:lnTo>
                  <a:lnTo>
                    <a:pt x="276909" y="320935"/>
                  </a:lnTo>
                  <a:lnTo>
                    <a:pt x="276631" y="320039"/>
                  </a:lnTo>
                  <a:lnTo>
                    <a:pt x="277190" y="318769"/>
                  </a:lnTo>
                  <a:lnTo>
                    <a:pt x="297189" y="318769"/>
                  </a:lnTo>
                  <a:lnTo>
                    <a:pt x="297369" y="314959"/>
                  </a:lnTo>
                  <a:lnTo>
                    <a:pt x="291618" y="307339"/>
                  </a:lnTo>
                  <a:lnTo>
                    <a:pt x="283870" y="302259"/>
                  </a:lnTo>
                  <a:lnTo>
                    <a:pt x="282951" y="300989"/>
                  </a:lnTo>
                  <a:lnTo>
                    <a:pt x="262508" y="300989"/>
                  </a:lnTo>
                  <a:lnTo>
                    <a:pt x="256603" y="299719"/>
                  </a:lnTo>
                  <a:lnTo>
                    <a:pt x="259676" y="297179"/>
                  </a:lnTo>
                  <a:lnTo>
                    <a:pt x="260191" y="296776"/>
                  </a:lnTo>
                  <a:lnTo>
                    <a:pt x="261023" y="295909"/>
                  </a:lnTo>
                  <a:lnTo>
                    <a:pt x="265617" y="292099"/>
                  </a:lnTo>
                  <a:lnTo>
                    <a:pt x="267132" y="291330"/>
                  </a:lnTo>
                  <a:lnTo>
                    <a:pt x="269388" y="289559"/>
                  </a:lnTo>
                  <a:lnTo>
                    <a:pt x="275788" y="287019"/>
                  </a:lnTo>
                  <a:lnTo>
                    <a:pt x="313245" y="287019"/>
                  </a:lnTo>
                  <a:lnTo>
                    <a:pt x="312140" y="283209"/>
                  </a:lnTo>
                  <a:lnTo>
                    <a:pt x="316877" y="278129"/>
                  </a:lnTo>
                  <a:close/>
                </a:path>
                <a:path w="447675" h="397509">
                  <a:moveTo>
                    <a:pt x="297189" y="318769"/>
                  </a:moveTo>
                  <a:lnTo>
                    <a:pt x="279107" y="318769"/>
                  </a:lnTo>
                  <a:lnTo>
                    <a:pt x="277939" y="320039"/>
                  </a:lnTo>
                  <a:lnTo>
                    <a:pt x="276909" y="320935"/>
                  </a:lnTo>
                  <a:lnTo>
                    <a:pt x="277418" y="322579"/>
                  </a:lnTo>
                  <a:lnTo>
                    <a:pt x="277183" y="323582"/>
                  </a:lnTo>
                  <a:lnTo>
                    <a:pt x="277266" y="323849"/>
                  </a:lnTo>
                  <a:lnTo>
                    <a:pt x="276771" y="326390"/>
                  </a:lnTo>
                  <a:lnTo>
                    <a:pt x="276669" y="328929"/>
                  </a:lnTo>
                  <a:lnTo>
                    <a:pt x="277062" y="331112"/>
                  </a:lnTo>
                  <a:lnTo>
                    <a:pt x="278510" y="334009"/>
                  </a:lnTo>
                  <a:lnTo>
                    <a:pt x="285443" y="336549"/>
                  </a:lnTo>
                  <a:lnTo>
                    <a:pt x="290518" y="335279"/>
                  </a:lnTo>
                  <a:lnTo>
                    <a:pt x="294184" y="330199"/>
                  </a:lnTo>
                  <a:lnTo>
                    <a:pt x="296887" y="325119"/>
                  </a:lnTo>
                  <a:lnTo>
                    <a:pt x="297189" y="318769"/>
                  </a:lnTo>
                  <a:close/>
                </a:path>
                <a:path w="447675" h="397509">
                  <a:moveTo>
                    <a:pt x="203350" y="326390"/>
                  </a:moveTo>
                  <a:lnTo>
                    <a:pt x="197319" y="328929"/>
                  </a:lnTo>
                  <a:lnTo>
                    <a:pt x="197611" y="331469"/>
                  </a:lnTo>
                  <a:lnTo>
                    <a:pt x="196976" y="332739"/>
                  </a:lnTo>
                  <a:lnTo>
                    <a:pt x="213490" y="332739"/>
                  </a:lnTo>
                  <a:lnTo>
                    <a:pt x="212273" y="331469"/>
                  </a:lnTo>
                  <a:lnTo>
                    <a:pt x="208208" y="327659"/>
                  </a:lnTo>
                  <a:lnTo>
                    <a:pt x="203350" y="326390"/>
                  </a:lnTo>
                  <a:close/>
                </a:path>
                <a:path w="447675" h="397509">
                  <a:moveTo>
                    <a:pt x="276771" y="326390"/>
                  </a:moveTo>
                  <a:lnTo>
                    <a:pt x="276605" y="330199"/>
                  </a:lnTo>
                  <a:lnTo>
                    <a:pt x="277062" y="331112"/>
                  </a:lnTo>
                  <a:lnTo>
                    <a:pt x="276669" y="328929"/>
                  </a:lnTo>
                  <a:lnTo>
                    <a:pt x="276771" y="326390"/>
                  </a:lnTo>
                  <a:close/>
                </a:path>
                <a:path w="447675" h="397509">
                  <a:moveTo>
                    <a:pt x="79362" y="265429"/>
                  </a:moveTo>
                  <a:lnTo>
                    <a:pt x="64346" y="273049"/>
                  </a:lnTo>
                  <a:lnTo>
                    <a:pt x="51420" y="283209"/>
                  </a:lnTo>
                  <a:lnTo>
                    <a:pt x="43473" y="295909"/>
                  </a:lnTo>
                  <a:lnTo>
                    <a:pt x="43395" y="313689"/>
                  </a:lnTo>
                  <a:lnTo>
                    <a:pt x="41910" y="317499"/>
                  </a:lnTo>
                  <a:lnTo>
                    <a:pt x="44499" y="322579"/>
                  </a:lnTo>
                  <a:lnTo>
                    <a:pt x="45008" y="326390"/>
                  </a:lnTo>
                  <a:lnTo>
                    <a:pt x="37287" y="327659"/>
                  </a:lnTo>
                  <a:lnTo>
                    <a:pt x="139277" y="327659"/>
                  </a:lnTo>
                  <a:lnTo>
                    <a:pt x="144170" y="317499"/>
                  </a:lnTo>
                  <a:lnTo>
                    <a:pt x="145516" y="314959"/>
                  </a:lnTo>
                  <a:lnTo>
                    <a:pt x="146913" y="313689"/>
                  </a:lnTo>
                  <a:lnTo>
                    <a:pt x="148234" y="311149"/>
                  </a:lnTo>
                  <a:lnTo>
                    <a:pt x="153586" y="304799"/>
                  </a:lnTo>
                  <a:lnTo>
                    <a:pt x="159516" y="299719"/>
                  </a:lnTo>
                  <a:lnTo>
                    <a:pt x="98551" y="299719"/>
                  </a:lnTo>
                  <a:lnTo>
                    <a:pt x="91837" y="292099"/>
                  </a:lnTo>
                  <a:lnTo>
                    <a:pt x="89133" y="281939"/>
                  </a:lnTo>
                  <a:lnTo>
                    <a:pt x="86341" y="273049"/>
                  </a:lnTo>
                  <a:lnTo>
                    <a:pt x="79362" y="265429"/>
                  </a:lnTo>
                  <a:close/>
                </a:path>
                <a:path w="447675" h="397509">
                  <a:moveTo>
                    <a:pt x="313245" y="287019"/>
                  </a:moveTo>
                  <a:lnTo>
                    <a:pt x="275788" y="287019"/>
                  </a:lnTo>
                  <a:lnTo>
                    <a:pt x="281124" y="289559"/>
                  </a:lnTo>
                  <a:lnTo>
                    <a:pt x="287642" y="295909"/>
                  </a:lnTo>
                  <a:lnTo>
                    <a:pt x="293027" y="302259"/>
                  </a:lnTo>
                  <a:lnTo>
                    <a:pt x="296163" y="309879"/>
                  </a:lnTo>
                  <a:lnTo>
                    <a:pt x="301180" y="317499"/>
                  </a:lnTo>
                  <a:lnTo>
                    <a:pt x="305371" y="322579"/>
                  </a:lnTo>
                  <a:lnTo>
                    <a:pt x="310578" y="326390"/>
                  </a:lnTo>
                  <a:lnTo>
                    <a:pt x="325183" y="320039"/>
                  </a:lnTo>
                  <a:lnTo>
                    <a:pt x="323748" y="313689"/>
                  </a:lnTo>
                  <a:lnTo>
                    <a:pt x="316953" y="299719"/>
                  </a:lnTo>
                  <a:lnTo>
                    <a:pt x="313245" y="287019"/>
                  </a:lnTo>
                  <a:close/>
                </a:path>
                <a:path w="447675" h="397509">
                  <a:moveTo>
                    <a:pt x="276909" y="320935"/>
                  </a:moveTo>
                  <a:lnTo>
                    <a:pt x="276478" y="321309"/>
                  </a:lnTo>
                  <a:lnTo>
                    <a:pt x="277183" y="323582"/>
                  </a:lnTo>
                  <a:lnTo>
                    <a:pt x="277418" y="322579"/>
                  </a:lnTo>
                  <a:lnTo>
                    <a:pt x="276909" y="320935"/>
                  </a:lnTo>
                  <a:close/>
                </a:path>
                <a:path w="447675" h="397509">
                  <a:moveTo>
                    <a:pt x="275149" y="289559"/>
                  </a:moveTo>
                  <a:lnTo>
                    <a:pt x="270614" y="289559"/>
                  </a:lnTo>
                  <a:lnTo>
                    <a:pt x="267132" y="291330"/>
                  </a:lnTo>
                  <a:lnTo>
                    <a:pt x="260191" y="296776"/>
                  </a:lnTo>
                  <a:lnTo>
                    <a:pt x="259803" y="297179"/>
                  </a:lnTo>
                  <a:lnTo>
                    <a:pt x="258991" y="298449"/>
                  </a:lnTo>
                  <a:lnTo>
                    <a:pt x="262508" y="300989"/>
                  </a:lnTo>
                  <a:lnTo>
                    <a:pt x="282951" y="300989"/>
                  </a:lnTo>
                  <a:lnTo>
                    <a:pt x="278358" y="294639"/>
                  </a:lnTo>
                  <a:lnTo>
                    <a:pt x="275149" y="289559"/>
                  </a:lnTo>
                  <a:close/>
                </a:path>
                <a:path w="447675" h="397509">
                  <a:moveTo>
                    <a:pt x="193636" y="200659"/>
                  </a:moveTo>
                  <a:lnTo>
                    <a:pt x="189688" y="207009"/>
                  </a:lnTo>
                  <a:lnTo>
                    <a:pt x="184180" y="209549"/>
                  </a:lnTo>
                  <a:lnTo>
                    <a:pt x="177926" y="209549"/>
                  </a:lnTo>
                  <a:lnTo>
                    <a:pt x="171742" y="210819"/>
                  </a:lnTo>
                  <a:lnTo>
                    <a:pt x="172262" y="210819"/>
                  </a:lnTo>
                  <a:lnTo>
                    <a:pt x="159443" y="218439"/>
                  </a:lnTo>
                  <a:lnTo>
                    <a:pt x="134756" y="234949"/>
                  </a:lnTo>
                  <a:lnTo>
                    <a:pt x="121958" y="242569"/>
                  </a:lnTo>
                  <a:lnTo>
                    <a:pt x="113995" y="247649"/>
                  </a:lnTo>
                  <a:lnTo>
                    <a:pt x="109905" y="253999"/>
                  </a:lnTo>
                  <a:lnTo>
                    <a:pt x="107276" y="262889"/>
                  </a:lnTo>
                  <a:lnTo>
                    <a:pt x="108344" y="273049"/>
                  </a:lnTo>
                  <a:lnTo>
                    <a:pt x="112701" y="283209"/>
                  </a:lnTo>
                  <a:lnTo>
                    <a:pt x="112165" y="293369"/>
                  </a:lnTo>
                  <a:lnTo>
                    <a:pt x="98551" y="299719"/>
                  </a:lnTo>
                  <a:lnTo>
                    <a:pt x="159516" y="299719"/>
                  </a:lnTo>
                  <a:lnTo>
                    <a:pt x="166006" y="294639"/>
                  </a:lnTo>
                  <a:lnTo>
                    <a:pt x="173037" y="290829"/>
                  </a:lnTo>
                  <a:lnTo>
                    <a:pt x="181146" y="279399"/>
                  </a:lnTo>
                  <a:lnTo>
                    <a:pt x="188706" y="278129"/>
                  </a:lnTo>
                  <a:lnTo>
                    <a:pt x="316877" y="278129"/>
                  </a:lnTo>
                  <a:lnTo>
                    <a:pt x="322798" y="271779"/>
                  </a:lnTo>
                  <a:lnTo>
                    <a:pt x="333217" y="266699"/>
                  </a:lnTo>
                  <a:lnTo>
                    <a:pt x="399559" y="266699"/>
                  </a:lnTo>
                  <a:lnTo>
                    <a:pt x="398764" y="262889"/>
                  </a:lnTo>
                  <a:lnTo>
                    <a:pt x="380961" y="262889"/>
                  </a:lnTo>
                  <a:lnTo>
                    <a:pt x="376453" y="260349"/>
                  </a:lnTo>
                  <a:lnTo>
                    <a:pt x="372363" y="257809"/>
                  </a:lnTo>
                  <a:lnTo>
                    <a:pt x="370484" y="252729"/>
                  </a:lnTo>
                  <a:lnTo>
                    <a:pt x="331177" y="252729"/>
                  </a:lnTo>
                  <a:lnTo>
                    <a:pt x="329056" y="250189"/>
                  </a:lnTo>
                  <a:lnTo>
                    <a:pt x="333940" y="250189"/>
                  </a:lnTo>
                  <a:lnTo>
                    <a:pt x="334606" y="248919"/>
                  </a:lnTo>
                  <a:lnTo>
                    <a:pt x="316420" y="229869"/>
                  </a:lnTo>
                  <a:lnTo>
                    <a:pt x="308838" y="229869"/>
                  </a:lnTo>
                  <a:lnTo>
                    <a:pt x="294904" y="224789"/>
                  </a:lnTo>
                  <a:lnTo>
                    <a:pt x="291095" y="215899"/>
                  </a:lnTo>
                  <a:lnTo>
                    <a:pt x="293388" y="204469"/>
                  </a:lnTo>
                  <a:lnTo>
                    <a:pt x="294263" y="201929"/>
                  </a:lnTo>
                  <a:lnTo>
                    <a:pt x="193586" y="201929"/>
                  </a:lnTo>
                  <a:lnTo>
                    <a:pt x="193636" y="200659"/>
                  </a:lnTo>
                  <a:close/>
                </a:path>
                <a:path w="447675" h="397509">
                  <a:moveTo>
                    <a:pt x="267132" y="291330"/>
                  </a:moveTo>
                  <a:lnTo>
                    <a:pt x="265617" y="292099"/>
                  </a:lnTo>
                  <a:lnTo>
                    <a:pt x="261023" y="295909"/>
                  </a:lnTo>
                  <a:lnTo>
                    <a:pt x="260191" y="296776"/>
                  </a:lnTo>
                  <a:lnTo>
                    <a:pt x="267132" y="291330"/>
                  </a:lnTo>
                  <a:close/>
                </a:path>
                <a:path w="447675" h="397509">
                  <a:moveTo>
                    <a:pt x="399559" y="266699"/>
                  </a:moveTo>
                  <a:lnTo>
                    <a:pt x="333217" y="266699"/>
                  </a:lnTo>
                  <a:lnTo>
                    <a:pt x="343667" y="267969"/>
                  </a:lnTo>
                  <a:lnTo>
                    <a:pt x="354418" y="276859"/>
                  </a:lnTo>
                  <a:lnTo>
                    <a:pt x="361782" y="281939"/>
                  </a:lnTo>
                  <a:lnTo>
                    <a:pt x="369342" y="284479"/>
                  </a:lnTo>
                  <a:lnTo>
                    <a:pt x="377048" y="284479"/>
                  </a:lnTo>
                  <a:lnTo>
                    <a:pt x="384848" y="281939"/>
                  </a:lnTo>
                  <a:lnTo>
                    <a:pt x="391965" y="279399"/>
                  </a:lnTo>
                  <a:lnTo>
                    <a:pt x="397522" y="275589"/>
                  </a:lnTo>
                  <a:lnTo>
                    <a:pt x="400089" y="269239"/>
                  </a:lnTo>
                  <a:lnTo>
                    <a:pt x="399559" y="266699"/>
                  </a:lnTo>
                  <a:close/>
                </a:path>
                <a:path w="447675" h="397509">
                  <a:moveTo>
                    <a:pt x="396443" y="257809"/>
                  </a:moveTo>
                  <a:lnTo>
                    <a:pt x="388454" y="257809"/>
                  </a:lnTo>
                  <a:lnTo>
                    <a:pt x="384644" y="260349"/>
                  </a:lnTo>
                  <a:lnTo>
                    <a:pt x="380961" y="262889"/>
                  </a:lnTo>
                  <a:lnTo>
                    <a:pt x="398764" y="262889"/>
                  </a:lnTo>
                  <a:lnTo>
                    <a:pt x="398233" y="260349"/>
                  </a:lnTo>
                  <a:lnTo>
                    <a:pt x="396443" y="257809"/>
                  </a:lnTo>
                  <a:close/>
                </a:path>
                <a:path w="447675" h="397509">
                  <a:moveTo>
                    <a:pt x="391807" y="256539"/>
                  </a:moveTo>
                  <a:lnTo>
                    <a:pt x="389585" y="257809"/>
                  </a:lnTo>
                  <a:lnTo>
                    <a:pt x="394334" y="257809"/>
                  </a:lnTo>
                  <a:lnTo>
                    <a:pt x="391807" y="256539"/>
                  </a:lnTo>
                  <a:close/>
                </a:path>
                <a:path w="447675" h="397509">
                  <a:moveTo>
                    <a:pt x="355655" y="240029"/>
                  </a:moveTo>
                  <a:lnTo>
                    <a:pt x="348057" y="241299"/>
                  </a:lnTo>
                  <a:lnTo>
                    <a:pt x="341119" y="243839"/>
                  </a:lnTo>
                  <a:lnTo>
                    <a:pt x="334797" y="250189"/>
                  </a:lnTo>
                  <a:lnTo>
                    <a:pt x="333394" y="251229"/>
                  </a:lnTo>
                  <a:lnTo>
                    <a:pt x="333273" y="251459"/>
                  </a:lnTo>
                  <a:lnTo>
                    <a:pt x="333082" y="251459"/>
                  </a:lnTo>
                  <a:lnTo>
                    <a:pt x="331177" y="252729"/>
                  </a:lnTo>
                  <a:lnTo>
                    <a:pt x="370484" y="252729"/>
                  </a:lnTo>
                  <a:lnTo>
                    <a:pt x="369815" y="251459"/>
                  </a:lnTo>
                  <a:lnTo>
                    <a:pt x="333273" y="251459"/>
                  </a:lnTo>
                  <a:lnTo>
                    <a:pt x="333394" y="251229"/>
                  </a:lnTo>
                  <a:lnTo>
                    <a:pt x="369693" y="251229"/>
                  </a:lnTo>
                  <a:lnTo>
                    <a:pt x="368477" y="248919"/>
                  </a:lnTo>
                  <a:lnTo>
                    <a:pt x="367283" y="246379"/>
                  </a:lnTo>
                  <a:lnTo>
                    <a:pt x="365810" y="245109"/>
                  </a:lnTo>
                  <a:lnTo>
                    <a:pt x="363956" y="242569"/>
                  </a:lnTo>
                  <a:lnTo>
                    <a:pt x="355655" y="240029"/>
                  </a:lnTo>
                  <a:close/>
                </a:path>
                <a:path w="447675" h="397509">
                  <a:moveTo>
                    <a:pt x="333940" y="250189"/>
                  </a:moveTo>
                  <a:lnTo>
                    <a:pt x="329056" y="250189"/>
                  </a:lnTo>
                  <a:lnTo>
                    <a:pt x="331469" y="251459"/>
                  </a:lnTo>
                  <a:lnTo>
                    <a:pt x="333082" y="251459"/>
                  </a:lnTo>
                  <a:lnTo>
                    <a:pt x="333394" y="251229"/>
                  </a:lnTo>
                  <a:lnTo>
                    <a:pt x="333940" y="250189"/>
                  </a:lnTo>
                  <a:close/>
                </a:path>
                <a:path w="447675" h="397509">
                  <a:moveTo>
                    <a:pt x="341122" y="191769"/>
                  </a:moveTo>
                  <a:lnTo>
                    <a:pt x="297764" y="191769"/>
                  </a:lnTo>
                  <a:lnTo>
                    <a:pt x="297840" y="201929"/>
                  </a:lnTo>
                  <a:lnTo>
                    <a:pt x="296387" y="212089"/>
                  </a:lnTo>
                  <a:lnTo>
                    <a:pt x="297651" y="220979"/>
                  </a:lnTo>
                  <a:lnTo>
                    <a:pt x="305879" y="228599"/>
                  </a:lnTo>
                  <a:lnTo>
                    <a:pt x="315181" y="227329"/>
                  </a:lnTo>
                  <a:lnTo>
                    <a:pt x="329908" y="227329"/>
                  </a:lnTo>
                  <a:lnTo>
                    <a:pt x="334665" y="226059"/>
                  </a:lnTo>
                  <a:lnTo>
                    <a:pt x="342595" y="217169"/>
                  </a:lnTo>
                  <a:lnTo>
                    <a:pt x="378286" y="217169"/>
                  </a:lnTo>
                  <a:lnTo>
                    <a:pt x="378269" y="214629"/>
                  </a:lnTo>
                  <a:lnTo>
                    <a:pt x="377863" y="212089"/>
                  </a:lnTo>
                  <a:lnTo>
                    <a:pt x="377151" y="209549"/>
                  </a:lnTo>
                  <a:lnTo>
                    <a:pt x="376085" y="208279"/>
                  </a:lnTo>
                  <a:lnTo>
                    <a:pt x="373494" y="203199"/>
                  </a:lnTo>
                  <a:lnTo>
                    <a:pt x="370687" y="195579"/>
                  </a:lnTo>
                  <a:lnTo>
                    <a:pt x="350774" y="195579"/>
                  </a:lnTo>
                  <a:lnTo>
                    <a:pt x="341122" y="191769"/>
                  </a:lnTo>
                  <a:close/>
                </a:path>
                <a:path w="447675" h="397509">
                  <a:moveTo>
                    <a:pt x="329908" y="227329"/>
                  </a:moveTo>
                  <a:lnTo>
                    <a:pt x="315181" y="227329"/>
                  </a:lnTo>
                  <a:lnTo>
                    <a:pt x="325151" y="228599"/>
                  </a:lnTo>
                  <a:lnTo>
                    <a:pt x="329908" y="227329"/>
                  </a:lnTo>
                  <a:close/>
                </a:path>
                <a:path w="447675" h="397509">
                  <a:moveTo>
                    <a:pt x="378286" y="217169"/>
                  </a:moveTo>
                  <a:lnTo>
                    <a:pt x="346597" y="217169"/>
                  </a:lnTo>
                  <a:lnTo>
                    <a:pt x="355026" y="219709"/>
                  </a:lnTo>
                  <a:lnTo>
                    <a:pt x="365492" y="222249"/>
                  </a:lnTo>
                  <a:lnTo>
                    <a:pt x="377951" y="222249"/>
                  </a:lnTo>
                  <a:lnTo>
                    <a:pt x="378180" y="219709"/>
                  </a:lnTo>
                  <a:lnTo>
                    <a:pt x="378286" y="217169"/>
                  </a:lnTo>
                  <a:close/>
                </a:path>
                <a:path w="447675" h="397509">
                  <a:moveTo>
                    <a:pt x="438594" y="0"/>
                  </a:moveTo>
                  <a:lnTo>
                    <a:pt x="434378" y="1269"/>
                  </a:lnTo>
                  <a:lnTo>
                    <a:pt x="432739" y="8889"/>
                  </a:lnTo>
                  <a:lnTo>
                    <a:pt x="431990" y="10159"/>
                  </a:lnTo>
                  <a:lnTo>
                    <a:pt x="430923" y="10159"/>
                  </a:lnTo>
                  <a:lnTo>
                    <a:pt x="429488" y="11429"/>
                  </a:lnTo>
                  <a:lnTo>
                    <a:pt x="393120" y="46989"/>
                  </a:lnTo>
                  <a:lnTo>
                    <a:pt x="354968" y="80009"/>
                  </a:lnTo>
                  <a:lnTo>
                    <a:pt x="315485" y="111759"/>
                  </a:lnTo>
                  <a:lnTo>
                    <a:pt x="275125" y="140969"/>
                  </a:lnTo>
                  <a:lnTo>
                    <a:pt x="193586" y="201929"/>
                  </a:lnTo>
                  <a:lnTo>
                    <a:pt x="294263" y="201929"/>
                  </a:lnTo>
                  <a:lnTo>
                    <a:pt x="297764" y="191769"/>
                  </a:lnTo>
                  <a:lnTo>
                    <a:pt x="341122" y="191769"/>
                  </a:lnTo>
                  <a:lnTo>
                    <a:pt x="337905" y="190499"/>
                  </a:lnTo>
                  <a:lnTo>
                    <a:pt x="326565" y="184149"/>
                  </a:lnTo>
                  <a:lnTo>
                    <a:pt x="316280" y="177799"/>
                  </a:lnTo>
                  <a:lnTo>
                    <a:pt x="346256" y="177799"/>
                  </a:lnTo>
                  <a:lnTo>
                    <a:pt x="351369" y="170179"/>
                  </a:lnTo>
                  <a:lnTo>
                    <a:pt x="355803" y="152399"/>
                  </a:lnTo>
                  <a:lnTo>
                    <a:pt x="354068" y="147319"/>
                  </a:lnTo>
                  <a:lnTo>
                    <a:pt x="336448" y="147319"/>
                  </a:lnTo>
                  <a:lnTo>
                    <a:pt x="335584" y="143509"/>
                  </a:lnTo>
                  <a:lnTo>
                    <a:pt x="336194" y="138429"/>
                  </a:lnTo>
                  <a:lnTo>
                    <a:pt x="338213" y="134619"/>
                  </a:lnTo>
                  <a:lnTo>
                    <a:pt x="357630" y="134619"/>
                  </a:lnTo>
                  <a:lnTo>
                    <a:pt x="359046" y="130809"/>
                  </a:lnTo>
                  <a:lnTo>
                    <a:pt x="380170" y="88899"/>
                  </a:lnTo>
                  <a:lnTo>
                    <a:pt x="407022" y="77469"/>
                  </a:lnTo>
                  <a:lnTo>
                    <a:pt x="412913" y="72389"/>
                  </a:lnTo>
                  <a:lnTo>
                    <a:pt x="416255" y="66039"/>
                  </a:lnTo>
                  <a:lnTo>
                    <a:pt x="419175" y="54609"/>
                  </a:lnTo>
                  <a:lnTo>
                    <a:pt x="423741" y="45719"/>
                  </a:lnTo>
                  <a:lnTo>
                    <a:pt x="429546" y="36829"/>
                  </a:lnTo>
                  <a:lnTo>
                    <a:pt x="436181" y="27939"/>
                  </a:lnTo>
                  <a:lnTo>
                    <a:pt x="439953" y="24129"/>
                  </a:lnTo>
                  <a:lnTo>
                    <a:pt x="443674" y="20319"/>
                  </a:lnTo>
                  <a:lnTo>
                    <a:pt x="445922" y="15239"/>
                  </a:lnTo>
                  <a:lnTo>
                    <a:pt x="447268" y="11429"/>
                  </a:lnTo>
                  <a:lnTo>
                    <a:pt x="447293" y="7619"/>
                  </a:lnTo>
                  <a:lnTo>
                    <a:pt x="445020" y="2539"/>
                  </a:lnTo>
                  <a:lnTo>
                    <a:pt x="438594" y="0"/>
                  </a:lnTo>
                  <a:close/>
                </a:path>
                <a:path w="447675" h="397509">
                  <a:moveTo>
                    <a:pt x="346256" y="177799"/>
                  </a:moveTo>
                  <a:lnTo>
                    <a:pt x="316280" y="177799"/>
                  </a:lnTo>
                  <a:lnTo>
                    <a:pt x="333480" y="181609"/>
                  </a:lnTo>
                  <a:lnTo>
                    <a:pt x="344552" y="180339"/>
                  </a:lnTo>
                  <a:lnTo>
                    <a:pt x="346256" y="177799"/>
                  </a:lnTo>
                  <a:close/>
                </a:path>
                <a:path w="447675" h="397509">
                  <a:moveTo>
                    <a:pt x="352767" y="143509"/>
                  </a:moveTo>
                  <a:lnTo>
                    <a:pt x="346684" y="144779"/>
                  </a:lnTo>
                  <a:lnTo>
                    <a:pt x="336448" y="147319"/>
                  </a:lnTo>
                  <a:lnTo>
                    <a:pt x="354068" y="147319"/>
                  </a:lnTo>
                  <a:lnTo>
                    <a:pt x="352767" y="143509"/>
                  </a:lnTo>
                  <a:close/>
                </a:path>
                <a:path w="447675" h="397509">
                  <a:moveTo>
                    <a:pt x="357630" y="134619"/>
                  </a:moveTo>
                  <a:lnTo>
                    <a:pt x="338213" y="134619"/>
                  </a:lnTo>
                  <a:lnTo>
                    <a:pt x="341058" y="137159"/>
                  </a:lnTo>
                  <a:lnTo>
                    <a:pt x="351372" y="139699"/>
                  </a:lnTo>
                  <a:lnTo>
                    <a:pt x="356685" y="137159"/>
                  </a:lnTo>
                  <a:lnTo>
                    <a:pt x="357630" y="134619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192844" y="6202997"/>
              <a:ext cx="1499235" cy="825500"/>
            </a:xfrm>
            <a:custGeom>
              <a:avLst/>
              <a:gdLst/>
              <a:ahLst/>
              <a:cxnLst/>
              <a:rect l="l" t="t" r="r" b="b"/>
              <a:pathLst>
                <a:path w="1499234" h="825500">
                  <a:moveTo>
                    <a:pt x="1357591" y="259981"/>
                  </a:moveTo>
                  <a:lnTo>
                    <a:pt x="1354455" y="258038"/>
                  </a:lnTo>
                  <a:lnTo>
                    <a:pt x="1350276" y="262369"/>
                  </a:lnTo>
                  <a:lnTo>
                    <a:pt x="1345869" y="266496"/>
                  </a:lnTo>
                  <a:lnTo>
                    <a:pt x="1299057" y="322224"/>
                  </a:lnTo>
                  <a:lnTo>
                    <a:pt x="1248930" y="377088"/>
                  </a:lnTo>
                  <a:lnTo>
                    <a:pt x="1212240" y="413524"/>
                  </a:lnTo>
                  <a:lnTo>
                    <a:pt x="1174280" y="448208"/>
                  </a:lnTo>
                  <a:lnTo>
                    <a:pt x="1135037" y="481114"/>
                  </a:lnTo>
                  <a:lnTo>
                    <a:pt x="1094460" y="512178"/>
                  </a:lnTo>
                  <a:lnTo>
                    <a:pt x="1052499" y="541362"/>
                  </a:lnTo>
                  <a:lnTo>
                    <a:pt x="1009154" y="568591"/>
                  </a:lnTo>
                  <a:lnTo>
                    <a:pt x="964349" y="593826"/>
                  </a:lnTo>
                  <a:lnTo>
                    <a:pt x="918070" y="617016"/>
                  </a:lnTo>
                  <a:lnTo>
                    <a:pt x="870267" y="638111"/>
                  </a:lnTo>
                  <a:lnTo>
                    <a:pt x="805053" y="661974"/>
                  </a:lnTo>
                  <a:lnTo>
                    <a:pt x="737908" y="679513"/>
                  </a:lnTo>
                  <a:lnTo>
                    <a:pt x="632866" y="700163"/>
                  </a:lnTo>
                  <a:lnTo>
                    <a:pt x="628650" y="702360"/>
                  </a:lnTo>
                  <a:lnTo>
                    <a:pt x="624293" y="703935"/>
                  </a:lnTo>
                  <a:lnTo>
                    <a:pt x="630669" y="707885"/>
                  </a:lnTo>
                  <a:lnTo>
                    <a:pt x="636892" y="709155"/>
                  </a:lnTo>
                  <a:lnTo>
                    <a:pt x="642962" y="708837"/>
                  </a:lnTo>
                  <a:lnTo>
                    <a:pt x="702881" y="699731"/>
                  </a:lnTo>
                  <a:lnTo>
                    <a:pt x="756132" y="688632"/>
                  </a:lnTo>
                  <a:lnTo>
                    <a:pt x="808520" y="674408"/>
                  </a:lnTo>
                  <a:lnTo>
                    <a:pt x="859967" y="656818"/>
                  </a:lnTo>
                  <a:lnTo>
                    <a:pt x="910412" y="635571"/>
                  </a:lnTo>
                  <a:lnTo>
                    <a:pt x="954697" y="613956"/>
                  </a:lnTo>
                  <a:lnTo>
                    <a:pt x="997991" y="590600"/>
                  </a:lnTo>
                  <a:lnTo>
                    <a:pt x="1040231" y="565378"/>
                  </a:lnTo>
                  <a:lnTo>
                    <a:pt x="1081354" y="538187"/>
                  </a:lnTo>
                  <a:lnTo>
                    <a:pt x="1120038" y="510146"/>
                  </a:lnTo>
                  <a:lnTo>
                    <a:pt x="1157427" y="480695"/>
                  </a:lnTo>
                  <a:lnTo>
                    <a:pt x="1193507" y="449846"/>
                  </a:lnTo>
                  <a:lnTo>
                    <a:pt x="1228293" y="417576"/>
                  </a:lnTo>
                  <a:lnTo>
                    <a:pt x="1261757" y="383895"/>
                  </a:lnTo>
                  <a:lnTo>
                    <a:pt x="1293901" y="348805"/>
                  </a:lnTo>
                  <a:lnTo>
                    <a:pt x="1324724" y="312305"/>
                  </a:lnTo>
                  <a:lnTo>
                    <a:pt x="1354404" y="270637"/>
                  </a:lnTo>
                  <a:lnTo>
                    <a:pt x="1355598" y="265036"/>
                  </a:lnTo>
                  <a:lnTo>
                    <a:pt x="1357591" y="259981"/>
                  </a:lnTo>
                  <a:close/>
                </a:path>
                <a:path w="1499234" h="825500">
                  <a:moveTo>
                    <a:pt x="1499146" y="0"/>
                  </a:moveTo>
                  <a:lnTo>
                    <a:pt x="1458633" y="26352"/>
                  </a:lnTo>
                  <a:lnTo>
                    <a:pt x="1432064" y="56807"/>
                  </a:lnTo>
                  <a:lnTo>
                    <a:pt x="1398841" y="101015"/>
                  </a:lnTo>
                  <a:lnTo>
                    <a:pt x="1366380" y="145834"/>
                  </a:lnTo>
                  <a:lnTo>
                    <a:pt x="1336446" y="185991"/>
                  </a:lnTo>
                  <a:lnTo>
                    <a:pt x="1305179" y="224878"/>
                  </a:lnTo>
                  <a:lnTo>
                    <a:pt x="1272540" y="262483"/>
                  </a:lnTo>
                  <a:lnTo>
                    <a:pt x="1238542" y="298805"/>
                  </a:lnTo>
                  <a:lnTo>
                    <a:pt x="1203147" y="333832"/>
                  </a:lnTo>
                  <a:lnTo>
                    <a:pt x="1166342" y="367563"/>
                  </a:lnTo>
                  <a:lnTo>
                    <a:pt x="1128102" y="399973"/>
                  </a:lnTo>
                  <a:lnTo>
                    <a:pt x="1089355" y="430695"/>
                  </a:lnTo>
                  <a:lnTo>
                    <a:pt x="1049794" y="460159"/>
                  </a:lnTo>
                  <a:lnTo>
                    <a:pt x="1009243" y="488188"/>
                  </a:lnTo>
                  <a:lnTo>
                    <a:pt x="967587" y="514565"/>
                  </a:lnTo>
                  <a:lnTo>
                    <a:pt x="924661" y="539102"/>
                  </a:lnTo>
                  <a:lnTo>
                    <a:pt x="877798" y="562927"/>
                  </a:lnTo>
                  <a:lnTo>
                    <a:pt x="830033" y="584365"/>
                  </a:lnTo>
                  <a:lnTo>
                    <a:pt x="781431" y="603542"/>
                  </a:lnTo>
                  <a:lnTo>
                    <a:pt x="732028" y="620623"/>
                  </a:lnTo>
                  <a:lnTo>
                    <a:pt x="681901" y="635723"/>
                  </a:lnTo>
                  <a:lnTo>
                    <a:pt x="631063" y="648982"/>
                  </a:lnTo>
                  <a:lnTo>
                    <a:pt x="584123" y="659320"/>
                  </a:lnTo>
                  <a:lnTo>
                    <a:pt x="537019" y="667575"/>
                  </a:lnTo>
                  <a:lnTo>
                    <a:pt x="489737" y="673595"/>
                  </a:lnTo>
                  <a:lnTo>
                    <a:pt x="442290" y="677278"/>
                  </a:lnTo>
                  <a:lnTo>
                    <a:pt x="394690" y="678484"/>
                  </a:lnTo>
                  <a:lnTo>
                    <a:pt x="346938" y="677113"/>
                  </a:lnTo>
                  <a:lnTo>
                    <a:pt x="299034" y="673011"/>
                  </a:lnTo>
                  <a:lnTo>
                    <a:pt x="250317" y="666661"/>
                  </a:lnTo>
                  <a:lnTo>
                    <a:pt x="201930" y="658545"/>
                  </a:lnTo>
                  <a:lnTo>
                    <a:pt x="153962" y="648322"/>
                  </a:lnTo>
                  <a:lnTo>
                    <a:pt x="106540" y="635609"/>
                  </a:lnTo>
                  <a:lnTo>
                    <a:pt x="84023" y="628116"/>
                  </a:lnTo>
                  <a:lnTo>
                    <a:pt x="59753" y="620052"/>
                  </a:lnTo>
                  <a:lnTo>
                    <a:pt x="52755" y="617626"/>
                  </a:lnTo>
                  <a:lnTo>
                    <a:pt x="45643" y="615454"/>
                  </a:lnTo>
                  <a:lnTo>
                    <a:pt x="38430" y="613664"/>
                  </a:lnTo>
                  <a:lnTo>
                    <a:pt x="31165" y="612330"/>
                  </a:lnTo>
                  <a:lnTo>
                    <a:pt x="18910" y="612978"/>
                  </a:lnTo>
                  <a:lnTo>
                    <a:pt x="9004" y="618210"/>
                  </a:lnTo>
                  <a:lnTo>
                    <a:pt x="2387" y="627240"/>
                  </a:lnTo>
                  <a:lnTo>
                    <a:pt x="0" y="639292"/>
                  </a:lnTo>
                  <a:lnTo>
                    <a:pt x="25" y="647128"/>
                  </a:lnTo>
                  <a:lnTo>
                    <a:pt x="19253" y="686003"/>
                  </a:lnTo>
                  <a:lnTo>
                    <a:pt x="46266" y="714717"/>
                  </a:lnTo>
                  <a:lnTo>
                    <a:pt x="96202" y="747712"/>
                  </a:lnTo>
                  <a:lnTo>
                    <a:pt x="170522" y="777519"/>
                  </a:lnTo>
                  <a:lnTo>
                    <a:pt x="217716" y="791425"/>
                  </a:lnTo>
                  <a:lnTo>
                    <a:pt x="265620" y="802246"/>
                  </a:lnTo>
                  <a:lnTo>
                    <a:pt x="314198" y="810145"/>
                  </a:lnTo>
                  <a:lnTo>
                    <a:pt x="366115" y="816267"/>
                  </a:lnTo>
                  <a:lnTo>
                    <a:pt x="417957" y="820801"/>
                  </a:lnTo>
                  <a:lnTo>
                    <a:pt x="469709" y="823696"/>
                  </a:lnTo>
                  <a:lnTo>
                    <a:pt x="521373" y="824877"/>
                  </a:lnTo>
                  <a:lnTo>
                    <a:pt x="572935" y="824268"/>
                  </a:lnTo>
                  <a:lnTo>
                    <a:pt x="624408" y="821804"/>
                  </a:lnTo>
                  <a:lnTo>
                    <a:pt x="675792" y="817410"/>
                  </a:lnTo>
                  <a:lnTo>
                    <a:pt x="727049" y="811009"/>
                  </a:lnTo>
                  <a:lnTo>
                    <a:pt x="745604" y="807935"/>
                  </a:lnTo>
                  <a:lnTo>
                    <a:pt x="778205" y="802538"/>
                  </a:lnTo>
                  <a:lnTo>
                    <a:pt x="829246" y="791921"/>
                  </a:lnTo>
                  <a:lnTo>
                    <a:pt x="880160" y="779081"/>
                  </a:lnTo>
                  <a:lnTo>
                    <a:pt x="930795" y="764616"/>
                  </a:lnTo>
                  <a:lnTo>
                    <a:pt x="980986" y="748957"/>
                  </a:lnTo>
                  <a:lnTo>
                    <a:pt x="1030668" y="731850"/>
                  </a:lnTo>
                  <a:lnTo>
                    <a:pt x="1079766" y="713079"/>
                  </a:lnTo>
                  <a:lnTo>
                    <a:pt x="1128204" y="692429"/>
                  </a:lnTo>
                  <a:lnTo>
                    <a:pt x="1172044" y="671804"/>
                  </a:lnTo>
                  <a:lnTo>
                    <a:pt x="1215097" y="649820"/>
                  </a:lnTo>
                  <a:lnTo>
                    <a:pt x="1257414" y="626452"/>
                  </a:lnTo>
                  <a:lnTo>
                    <a:pt x="1298867" y="601814"/>
                  </a:lnTo>
                  <a:lnTo>
                    <a:pt x="1339596" y="575805"/>
                  </a:lnTo>
                  <a:lnTo>
                    <a:pt x="1379562" y="548487"/>
                  </a:lnTo>
                  <a:lnTo>
                    <a:pt x="1421117" y="517855"/>
                  </a:lnTo>
                  <a:lnTo>
                    <a:pt x="1461198" y="485546"/>
                  </a:lnTo>
                  <a:lnTo>
                    <a:pt x="1499146" y="451904"/>
                  </a:lnTo>
                  <a:lnTo>
                    <a:pt x="1499146" y="427443"/>
                  </a:lnTo>
                  <a:lnTo>
                    <a:pt x="1491246" y="435267"/>
                  </a:lnTo>
                  <a:lnTo>
                    <a:pt x="1451965" y="470154"/>
                  </a:lnTo>
                  <a:lnTo>
                    <a:pt x="1410970" y="503301"/>
                  </a:lnTo>
                  <a:lnTo>
                    <a:pt x="1371371" y="532828"/>
                  </a:lnTo>
                  <a:lnTo>
                    <a:pt x="1330363" y="561086"/>
                  </a:lnTo>
                  <a:lnTo>
                    <a:pt x="1287538" y="588352"/>
                  </a:lnTo>
                  <a:lnTo>
                    <a:pt x="1242504" y="614883"/>
                  </a:lnTo>
                  <a:lnTo>
                    <a:pt x="1194828" y="640969"/>
                  </a:lnTo>
                  <a:lnTo>
                    <a:pt x="1144092" y="666877"/>
                  </a:lnTo>
                  <a:lnTo>
                    <a:pt x="1100201" y="686358"/>
                  </a:lnTo>
                  <a:lnTo>
                    <a:pt x="1055027" y="704862"/>
                  </a:lnTo>
                  <a:lnTo>
                    <a:pt x="1008646" y="722274"/>
                  </a:lnTo>
                  <a:lnTo>
                    <a:pt x="961136" y="738454"/>
                  </a:lnTo>
                  <a:lnTo>
                    <a:pt x="912583" y="753237"/>
                  </a:lnTo>
                  <a:lnTo>
                    <a:pt x="863003" y="766533"/>
                  </a:lnTo>
                  <a:lnTo>
                    <a:pt x="812609" y="778154"/>
                  </a:lnTo>
                  <a:lnTo>
                    <a:pt x="761352" y="787996"/>
                  </a:lnTo>
                  <a:lnTo>
                    <a:pt x="709345" y="795909"/>
                  </a:lnTo>
                  <a:lnTo>
                    <a:pt x="656666" y="801763"/>
                  </a:lnTo>
                  <a:lnTo>
                    <a:pt x="604469" y="805599"/>
                  </a:lnTo>
                  <a:lnTo>
                    <a:pt x="552284" y="807681"/>
                  </a:lnTo>
                  <a:lnTo>
                    <a:pt x="500126" y="807935"/>
                  </a:lnTo>
                  <a:lnTo>
                    <a:pt x="448017" y="806297"/>
                  </a:lnTo>
                  <a:lnTo>
                    <a:pt x="395973" y="802690"/>
                  </a:lnTo>
                  <a:lnTo>
                    <a:pt x="344004" y="797064"/>
                  </a:lnTo>
                  <a:lnTo>
                    <a:pt x="292125" y="789317"/>
                  </a:lnTo>
                  <a:lnTo>
                    <a:pt x="242417" y="779449"/>
                  </a:lnTo>
                  <a:lnTo>
                    <a:pt x="193598" y="766521"/>
                  </a:lnTo>
                  <a:lnTo>
                    <a:pt x="145923" y="750049"/>
                  </a:lnTo>
                  <a:lnTo>
                    <a:pt x="99466" y="729449"/>
                  </a:lnTo>
                  <a:lnTo>
                    <a:pt x="59499" y="704392"/>
                  </a:lnTo>
                  <a:lnTo>
                    <a:pt x="27597" y="669975"/>
                  </a:lnTo>
                  <a:lnTo>
                    <a:pt x="15976" y="635609"/>
                  </a:lnTo>
                  <a:lnTo>
                    <a:pt x="18796" y="630631"/>
                  </a:lnTo>
                  <a:lnTo>
                    <a:pt x="55257" y="635076"/>
                  </a:lnTo>
                  <a:lnTo>
                    <a:pt x="109575" y="652792"/>
                  </a:lnTo>
                  <a:lnTo>
                    <a:pt x="164693" y="667143"/>
                  </a:lnTo>
                  <a:lnTo>
                    <a:pt x="220484" y="678675"/>
                  </a:lnTo>
                  <a:lnTo>
                    <a:pt x="276758" y="687895"/>
                  </a:lnTo>
                  <a:lnTo>
                    <a:pt x="326390" y="693572"/>
                  </a:lnTo>
                  <a:lnTo>
                    <a:pt x="375983" y="696201"/>
                  </a:lnTo>
                  <a:lnTo>
                    <a:pt x="425513" y="695934"/>
                  </a:lnTo>
                  <a:lnTo>
                    <a:pt x="474967" y="692912"/>
                  </a:lnTo>
                  <a:lnTo>
                    <a:pt x="524319" y="687311"/>
                  </a:lnTo>
                  <a:lnTo>
                    <a:pt x="573544" y="679272"/>
                  </a:lnTo>
                  <a:lnTo>
                    <a:pt x="577354" y="678484"/>
                  </a:lnTo>
                  <a:lnTo>
                    <a:pt x="623925" y="668896"/>
                  </a:lnTo>
                  <a:lnTo>
                    <a:pt x="673709" y="656678"/>
                  </a:lnTo>
                  <a:lnTo>
                    <a:pt x="722871" y="642556"/>
                  </a:lnTo>
                  <a:lnTo>
                    <a:pt x="771372" y="626452"/>
                  </a:lnTo>
                  <a:lnTo>
                    <a:pt x="819188" y="608304"/>
                  </a:lnTo>
                  <a:lnTo>
                    <a:pt x="866305" y="588035"/>
                  </a:lnTo>
                  <a:lnTo>
                    <a:pt x="912660" y="565569"/>
                  </a:lnTo>
                  <a:lnTo>
                    <a:pt x="957033" y="541451"/>
                  </a:lnTo>
                  <a:lnTo>
                    <a:pt x="1000099" y="515416"/>
                  </a:lnTo>
                  <a:lnTo>
                    <a:pt x="1041971" y="487654"/>
                  </a:lnTo>
                  <a:lnTo>
                    <a:pt x="1082763" y="458304"/>
                  </a:lnTo>
                  <a:lnTo>
                    <a:pt x="1122718" y="427443"/>
                  </a:lnTo>
                  <a:lnTo>
                    <a:pt x="1161643" y="395503"/>
                  </a:lnTo>
                  <a:lnTo>
                    <a:pt x="1201928" y="359981"/>
                  </a:lnTo>
                  <a:lnTo>
                    <a:pt x="1240472" y="322884"/>
                  </a:lnTo>
                  <a:lnTo>
                    <a:pt x="1277340" y="284289"/>
                  </a:lnTo>
                  <a:lnTo>
                    <a:pt x="1312608" y="244221"/>
                  </a:lnTo>
                  <a:lnTo>
                    <a:pt x="1346352" y="202742"/>
                  </a:lnTo>
                  <a:lnTo>
                    <a:pt x="1378610" y="159893"/>
                  </a:lnTo>
                  <a:lnTo>
                    <a:pt x="1410881" y="115773"/>
                  </a:lnTo>
                  <a:lnTo>
                    <a:pt x="1443418" y="71856"/>
                  </a:lnTo>
                  <a:lnTo>
                    <a:pt x="1482369" y="28905"/>
                  </a:lnTo>
                  <a:lnTo>
                    <a:pt x="1499146" y="19062"/>
                  </a:lnTo>
                  <a:lnTo>
                    <a:pt x="1499146" y="0"/>
                  </a:lnTo>
                  <a:close/>
                </a:path>
              </a:pathLst>
            </a:custGeom>
            <a:solidFill>
              <a:srgbClr val="1919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9365296" y="5831333"/>
            <a:ext cx="1386840" cy="920115"/>
            <a:chOff x="9305441" y="6202682"/>
            <a:chExt cx="1386840" cy="920115"/>
          </a:xfrm>
        </p:grpSpPr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05441" y="6953073"/>
              <a:ext cx="210907" cy="14397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949724" y="6903008"/>
              <a:ext cx="240390" cy="179260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9372397" y="6202692"/>
              <a:ext cx="1320165" cy="920115"/>
            </a:xfrm>
            <a:custGeom>
              <a:avLst/>
              <a:gdLst/>
              <a:ahLst/>
              <a:cxnLst/>
              <a:rect l="l" t="t" r="r" b="b"/>
              <a:pathLst>
                <a:path w="1320165" h="920115">
                  <a:moveTo>
                    <a:pt x="15074" y="810679"/>
                  </a:moveTo>
                  <a:lnTo>
                    <a:pt x="10693" y="803516"/>
                  </a:lnTo>
                  <a:lnTo>
                    <a:pt x="6527" y="803579"/>
                  </a:lnTo>
                  <a:lnTo>
                    <a:pt x="495" y="806881"/>
                  </a:lnTo>
                  <a:lnTo>
                    <a:pt x="0" y="809917"/>
                  </a:lnTo>
                  <a:lnTo>
                    <a:pt x="2844" y="816444"/>
                  </a:lnTo>
                  <a:lnTo>
                    <a:pt x="5626" y="818426"/>
                  </a:lnTo>
                  <a:lnTo>
                    <a:pt x="9969" y="816622"/>
                  </a:lnTo>
                  <a:lnTo>
                    <a:pt x="13144" y="814108"/>
                  </a:lnTo>
                  <a:lnTo>
                    <a:pt x="15074" y="810679"/>
                  </a:lnTo>
                  <a:close/>
                </a:path>
                <a:path w="1320165" h="920115">
                  <a:moveTo>
                    <a:pt x="129933" y="799833"/>
                  </a:moveTo>
                  <a:lnTo>
                    <a:pt x="129527" y="797191"/>
                  </a:lnTo>
                  <a:lnTo>
                    <a:pt x="128460" y="799642"/>
                  </a:lnTo>
                  <a:lnTo>
                    <a:pt x="129933" y="799833"/>
                  </a:lnTo>
                  <a:close/>
                </a:path>
                <a:path w="1320165" h="920115">
                  <a:moveTo>
                    <a:pt x="495033" y="904773"/>
                  </a:moveTo>
                  <a:lnTo>
                    <a:pt x="494855" y="904748"/>
                  </a:lnTo>
                  <a:lnTo>
                    <a:pt x="495033" y="904773"/>
                  </a:lnTo>
                  <a:close/>
                </a:path>
                <a:path w="1320165" h="920115">
                  <a:moveTo>
                    <a:pt x="577430" y="779183"/>
                  </a:moveTo>
                  <a:lnTo>
                    <a:pt x="576656" y="774115"/>
                  </a:lnTo>
                  <a:lnTo>
                    <a:pt x="572985" y="766775"/>
                  </a:lnTo>
                  <a:lnTo>
                    <a:pt x="570064" y="764730"/>
                  </a:lnTo>
                  <a:lnTo>
                    <a:pt x="563943" y="770915"/>
                  </a:lnTo>
                  <a:lnTo>
                    <a:pt x="564324" y="776516"/>
                  </a:lnTo>
                  <a:lnTo>
                    <a:pt x="567016" y="784250"/>
                  </a:lnTo>
                  <a:lnTo>
                    <a:pt x="569849" y="784783"/>
                  </a:lnTo>
                  <a:lnTo>
                    <a:pt x="572846" y="783336"/>
                  </a:lnTo>
                  <a:lnTo>
                    <a:pt x="577430" y="779183"/>
                  </a:lnTo>
                  <a:close/>
                </a:path>
                <a:path w="1320165" h="920115">
                  <a:moveTo>
                    <a:pt x="592950" y="757415"/>
                  </a:moveTo>
                  <a:lnTo>
                    <a:pt x="592201" y="756221"/>
                  </a:lnTo>
                  <a:lnTo>
                    <a:pt x="589851" y="756018"/>
                  </a:lnTo>
                  <a:lnTo>
                    <a:pt x="589813" y="756869"/>
                  </a:lnTo>
                  <a:lnTo>
                    <a:pt x="589483" y="757923"/>
                  </a:lnTo>
                  <a:lnTo>
                    <a:pt x="589864" y="758482"/>
                  </a:lnTo>
                  <a:lnTo>
                    <a:pt x="590257" y="759079"/>
                  </a:lnTo>
                  <a:lnTo>
                    <a:pt x="591337" y="759231"/>
                  </a:lnTo>
                  <a:lnTo>
                    <a:pt x="592112" y="759574"/>
                  </a:lnTo>
                  <a:lnTo>
                    <a:pt x="592950" y="757415"/>
                  </a:lnTo>
                  <a:close/>
                </a:path>
                <a:path w="1320165" h="920115">
                  <a:moveTo>
                    <a:pt x="695909" y="720471"/>
                  </a:moveTo>
                  <a:lnTo>
                    <a:pt x="693280" y="720877"/>
                  </a:lnTo>
                  <a:lnTo>
                    <a:pt x="695718" y="721944"/>
                  </a:lnTo>
                  <a:lnTo>
                    <a:pt x="695909" y="720471"/>
                  </a:lnTo>
                  <a:close/>
                </a:path>
                <a:path w="1320165" h="920115">
                  <a:moveTo>
                    <a:pt x="754557" y="753071"/>
                  </a:moveTo>
                  <a:lnTo>
                    <a:pt x="751078" y="750189"/>
                  </a:lnTo>
                  <a:lnTo>
                    <a:pt x="749236" y="747826"/>
                  </a:lnTo>
                  <a:lnTo>
                    <a:pt x="748334" y="746709"/>
                  </a:lnTo>
                  <a:lnTo>
                    <a:pt x="748207" y="741248"/>
                  </a:lnTo>
                  <a:lnTo>
                    <a:pt x="741946" y="748055"/>
                  </a:lnTo>
                  <a:lnTo>
                    <a:pt x="740003" y="751408"/>
                  </a:lnTo>
                  <a:lnTo>
                    <a:pt x="744639" y="756043"/>
                  </a:lnTo>
                  <a:lnTo>
                    <a:pt x="747610" y="756170"/>
                  </a:lnTo>
                  <a:lnTo>
                    <a:pt x="749604" y="756818"/>
                  </a:lnTo>
                  <a:lnTo>
                    <a:pt x="754557" y="753071"/>
                  </a:lnTo>
                  <a:close/>
                </a:path>
                <a:path w="1320165" h="920115">
                  <a:moveTo>
                    <a:pt x="773607" y="712520"/>
                  </a:moveTo>
                  <a:lnTo>
                    <a:pt x="771588" y="706577"/>
                  </a:lnTo>
                  <a:lnTo>
                    <a:pt x="766622" y="704265"/>
                  </a:lnTo>
                  <a:lnTo>
                    <a:pt x="760628" y="703148"/>
                  </a:lnTo>
                  <a:lnTo>
                    <a:pt x="755523" y="700798"/>
                  </a:lnTo>
                  <a:lnTo>
                    <a:pt x="752602" y="692772"/>
                  </a:lnTo>
                  <a:lnTo>
                    <a:pt x="748309" y="685723"/>
                  </a:lnTo>
                  <a:lnTo>
                    <a:pt x="742632" y="680504"/>
                  </a:lnTo>
                  <a:lnTo>
                    <a:pt x="735596" y="677989"/>
                  </a:lnTo>
                  <a:lnTo>
                    <a:pt x="728014" y="679729"/>
                  </a:lnTo>
                  <a:lnTo>
                    <a:pt x="724382" y="685609"/>
                  </a:lnTo>
                  <a:lnTo>
                    <a:pt x="722401" y="693267"/>
                  </a:lnTo>
                  <a:lnTo>
                    <a:pt x="719772" y="700316"/>
                  </a:lnTo>
                  <a:lnTo>
                    <a:pt x="723214" y="704735"/>
                  </a:lnTo>
                  <a:lnTo>
                    <a:pt x="725119" y="721233"/>
                  </a:lnTo>
                  <a:lnTo>
                    <a:pt x="728903" y="729310"/>
                  </a:lnTo>
                  <a:lnTo>
                    <a:pt x="737412" y="731266"/>
                  </a:lnTo>
                  <a:lnTo>
                    <a:pt x="753452" y="729449"/>
                  </a:lnTo>
                  <a:lnTo>
                    <a:pt x="754329" y="729310"/>
                  </a:lnTo>
                  <a:lnTo>
                    <a:pt x="756056" y="728802"/>
                  </a:lnTo>
                  <a:lnTo>
                    <a:pt x="766279" y="728052"/>
                  </a:lnTo>
                  <a:lnTo>
                    <a:pt x="773493" y="722617"/>
                  </a:lnTo>
                  <a:lnTo>
                    <a:pt x="773607" y="712520"/>
                  </a:lnTo>
                  <a:close/>
                </a:path>
                <a:path w="1320165" h="920115">
                  <a:moveTo>
                    <a:pt x="828725" y="727417"/>
                  </a:moveTo>
                  <a:lnTo>
                    <a:pt x="827252" y="727240"/>
                  </a:lnTo>
                  <a:lnTo>
                    <a:pt x="827671" y="729869"/>
                  </a:lnTo>
                  <a:lnTo>
                    <a:pt x="828725" y="727417"/>
                  </a:lnTo>
                  <a:close/>
                </a:path>
                <a:path w="1320165" h="920115">
                  <a:moveTo>
                    <a:pt x="1227899" y="122580"/>
                  </a:moveTo>
                  <a:lnTo>
                    <a:pt x="1227759" y="122974"/>
                  </a:lnTo>
                  <a:lnTo>
                    <a:pt x="1227861" y="122809"/>
                  </a:lnTo>
                  <a:lnTo>
                    <a:pt x="1227899" y="122580"/>
                  </a:lnTo>
                  <a:close/>
                </a:path>
                <a:path w="1320165" h="920115">
                  <a:moveTo>
                    <a:pt x="1319606" y="0"/>
                  </a:moveTo>
                  <a:lnTo>
                    <a:pt x="1290840" y="30937"/>
                  </a:lnTo>
                  <a:lnTo>
                    <a:pt x="1291513" y="32435"/>
                  </a:lnTo>
                  <a:lnTo>
                    <a:pt x="1291971" y="33578"/>
                  </a:lnTo>
                  <a:lnTo>
                    <a:pt x="1290967" y="33959"/>
                  </a:lnTo>
                  <a:lnTo>
                    <a:pt x="1287500" y="37757"/>
                  </a:lnTo>
                  <a:lnTo>
                    <a:pt x="1281607" y="39636"/>
                  </a:lnTo>
                  <a:lnTo>
                    <a:pt x="1281366" y="45783"/>
                  </a:lnTo>
                  <a:lnTo>
                    <a:pt x="1281468" y="45618"/>
                  </a:lnTo>
                  <a:lnTo>
                    <a:pt x="1281366" y="46012"/>
                  </a:lnTo>
                  <a:lnTo>
                    <a:pt x="1281366" y="45783"/>
                  </a:lnTo>
                  <a:lnTo>
                    <a:pt x="1281239" y="46012"/>
                  </a:lnTo>
                  <a:lnTo>
                    <a:pt x="1278166" y="51498"/>
                  </a:lnTo>
                  <a:lnTo>
                    <a:pt x="1278166" y="281241"/>
                  </a:lnTo>
                  <a:lnTo>
                    <a:pt x="1278102" y="281571"/>
                  </a:lnTo>
                  <a:lnTo>
                    <a:pt x="1277861" y="281254"/>
                  </a:lnTo>
                  <a:lnTo>
                    <a:pt x="1278166" y="281241"/>
                  </a:lnTo>
                  <a:lnTo>
                    <a:pt x="1278166" y="51498"/>
                  </a:lnTo>
                  <a:lnTo>
                    <a:pt x="1277061" y="53454"/>
                  </a:lnTo>
                  <a:lnTo>
                    <a:pt x="1271828" y="60718"/>
                  </a:lnTo>
                  <a:lnTo>
                    <a:pt x="1266355" y="67818"/>
                  </a:lnTo>
                  <a:lnTo>
                    <a:pt x="1263357" y="72110"/>
                  </a:lnTo>
                  <a:lnTo>
                    <a:pt x="1263357" y="218909"/>
                  </a:lnTo>
                  <a:lnTo>
                    <a:pt x="1260119" y="221246"/>
                  </a:lnTo>
                  <a:lnTo>
                    <a:pt x="1259611" y="218427"/>
                  </a:lnTo>
                  <a:lnTo>
                    <a:pt x="1263357" y="218909"/>
                  </a:lnTo>
                  <a:lnTo>
                    <a:pt x="1263357" y="72110"/>
                  </a:lnTo>
                  <a:lnTo>
                    <a:pt x="1261224" y="75158"/>
                  </a:lnTo>
                  <a:lnTo>
                    <a:pt x="1260881" y="76542"/>
                  </a:lnTo>
                  <a:lnTo>
                    <a:pt x="1260030" y="77406"/>
                  </a:lnTo>
                  <a:lnTo>
                    <a:pt x="1258671" y="77800"/>
                  </a:lnTo>
                  <a:lnTo>
                    <a:pt x="1252118" y="89903"/>
                  </a:lnTo>
                  <a:lnTo>
                    <a:pt x="1243761" y="100761"/>
                  </a:lnTo>
                  <a:lnTo>
                    <a:pt x="1242466" y="102374"/>
                  </a:lnTo>
                  <a:lnTo>
                    <a:pt x="1242466" y="419087"/>
                  </a:lnTo>
                  <a:lnTo>
                    <a:pt x="1240231" y="421982"/>
                  </a:lnTo>
                  <a:lnTo>
                    <a:pt x="1240472" y="419582"/>
                  </a:lnTo>
                  <a:lnTo>
                    <a:pt x="1240675" y="419531"/>
                  </a:lnTo>
                  <a:lnTo>
                    <a:pt x="1242466" y="419087"/>
                  </a:lnTo>
                  <a:lnTo>
                    <a:pt x="1242466" y="102374"/>
                  </a:lnTo>
                  <a:lnTo>
                    <a:pt x="1235138" y="111442"/>
                  </a:lnTo>
                  <a:lnTo>
                    <a:pt x="1228737" y="121450"/>
                  </a:lnTo>
                  <a:lnTo>
                    <a:pt x="1228737" y="396494"/>
                  </a:lnTo>
                  <a:lnTo>
                    <a:pt x="1228521" y="397586"/>
                  </a:lnTo>
                  <a:lnTo>
                    <a:pt x="1222933" y="406603"/>
                  </a:lnTo>
                  <a:lnTo>
                    <a:pt x="1214856" y="413702"/>
                  </a:lnTo>
                  <a:lnTo>
                    <a:pt x="1205115" y="419531"/>
                  </a:lnTo>
                  <a:lnTo>
                    <a:pt x="1204556" y="419315"/>
                  </a:lnTo>
                  <a:lnTo>
                    <a:pt x="1204163" y="419176"/>
                  </a:lnTo>
                  <a:lnTo>
                    <a:pt x="1206931" y="417728"/>
                  </a:lnTo>
                  <a:lnTo>
                    <a:pt x="1207198" y="417588"/>
                  </a:lnTo>
                  <a:lnTo>
                    <a:pt x="1209027" y="415772"/>
                  </a:lnTo>
                  <a:lnTo>
                    <a:pt x="1211427" y="413410"/>
                  </a:lnTo>
                  <a:lnTo>
                    <a:pt x="1211986" y="409181"/>
                  </a:lnTo>
                  <a:lnTo>
                    <a:pt x="1209319" y="406857"/>
                  </a:lnTo>
                  <a:lnTo>
                    <a:pt x="1216736" y="405879"/>
                  </a:lnTo>
                  <a:lnTo>
                    <a:pt x="1224305" y="401815"/>
                  </a:lnTo>
                  <a:lnTo>
                    <a:pt x="1228737" y="396494"/>
                  </a:lnTo>
                  <a:lnTo>
                    <a:pt x="1228737" y="121450"/>
                  </a:lnTo>
                  <a:lnTo>
                    <a:pt x="1227861" y="122809"/>
                  </a:lnTo>
                  <a:lnTo>
                    <a:pt x="1226985" y="129133"/>
                  </a:lnTo>
                  <a:lnTo>
                    <a:pt x="1217637" y="130302"/>
                  </a:lnTo>
                  <a:lnTo>
                    <a:pt x="1218120" y="137299"/>
                  </a:lnTo>
                  <a:lnTo>
                    <a:pt x="1218222" y="137121"/>
                  </a:lnTo>
                  <a:lnTo>
                    <a:pt x="1218158" y="137769"/>
                  </a:lnTo>
                  <a:lnTo>
                    <a:pt x="1218120" y="137299"/>
                  </a:lnTo>
                  <a:lnTo>
                    <a:pt x="1216837" y="139611"/>
                  </a:lnTo>
                  <a:lnTo>
                    <a:pt x="1217091" y="142468"/>
                  </a:lnTo>
                  <a:lnTo>
                    <a:pt x="1216431" y="145097"/>
                  </a:lnTo>
                  <a:lnTo>
                    <a:pt x="1216507" y="148209"/>
                  </a:lnTo>
                  <a:lnTo>
                    <a:pt x="1217891" y="149860"/>
                  </a:lnTo>
                  <a:lnTo>
                    <a:pt x="1218349" y="149999"/>
                  </a:lnTo>
                  <a:lnTo>
                    <a:pt x="1210513" y="157213"/>
                  </a:lnTo>
                  <a:lnTo>
                    <a:pt x="1203960" y="165912"/>
                  </a:lnTo>
                  <a:lnTo>
                    <a:pt x="1201115" y="169621"/>
                  </a:lnTo>
                  <a:lnTo>
                    <a:pt x="1201115" y="418299"/>
                  </a:lnTo>
                  <a:lnTo>
                    <a:pt x="1198841" y="418071"/>
                  </a:lnTo>
                  <a:lnTo>
                    <a:pt x="1197063" y="417791"/>
                  </a:lnTo>
                  <a:lnTo>
                    <a:pt x="1197216" y="417728"/>
                  </a:lnTo>
                  <a:lnTo>
                    <a:pt x="1200505" y="418071"/>
                  </a:lnTo>
                  <a:lnTo>
                    <a:pt x="1201115" y="418299"/>
                  </a:lnTo>
                  <a:lnTo>
                    <a:pt x="1201115" y="169621"/>
                  </a:lnTo>
                  <a:lnTo>
                    <a:pt x="1197317" y="174561"/>
                  </a:lnTo>
                  <a:lnTo>
                    <a:pt x="1195666" y="175996"/>
                  </a:lnTo>
                  <a:lnTo>
                    <a:pt x="1195666" y="487591"/>
                  </a:lnTo>
                  <a:lnTo>
                    <a:pt x="1191285" y="497306"/>
                  </a:lnTo>
                  <a:lnTo>
                    <a:pt x="1189139" y="500227"/>
                  </a:lnTo>
                  <a:lnTo>
                    <a:pt x="1189139" y="582879"/>
                  </a:lnTo>
                  <a:lnTo>
                    <a:pt x="1189126" y="583946"/>
                  </a:lnTo>
                  <a:lnTo>
                    <a:pt x="1186992" y="585381"/>
                  </a:lnTo>
                  <a:lnTo>
                    <a:pt x="1189050" y="582980"/>
                  </a:lnTo>
                  <a:lnTo>
                    <a:pt x="1189139" y="500227"/>
                  </a:lnTo>
                  <a:lnTo>
                    <a:pt x="1181100" y="511124"/>
                  </a:lnTo>
                  <a:lnTo>
                    <a:pt x="1184643" y="522617"/>
                  </a:lnTo>
                  <a:lnTo>
                    <a:pt x="1185773" y="534352"/>
                  </a:lnTo>
                  <a:lnTo>
                    <a:pt x="1185837" y="546938"/>
                  </a:lnTo>
                  <a:lnTo>
                    <a:pt x="1185976" y="553085"/>
                  </a:lnTo>
                  <a:lnTo>
                    <a:pt x="1186027" y="556768"/>
                  </a:lnTo>
                  <a:lnTo>
                    <a:pt x="1184833" y="557085"/>
                  </a:lnTo>
                  <a:lnTo>
                    <a:pt x="1179779" y="563714"/>
                  </a:lnTo>
                  <a:lnTo>
                    <a:pt x="1178737" y="569810"/>
                  </a:lnTo>
                  <a:lnTo>
                    <a:pt x="1181519" y="575424"/>
                  </a:lnTo>
                  <a:lnTo>
                    <a:pt x="1187958" y="580555"/>
                  </a:lnTo>
                  <a:lnTo>
                    <a:pt x="1188123" y="580847"/>
                  </a:lnTo>
                  <a:lnTo>
                    <a:pt x="1186611" y="580402"/>
                  </a:lnTo>
                  <a:lnTo>
                    <a:pt x="1183843" y="578967"/>
                  </a:lnTo>
                  <a:lnTo>
                    <a:pt x="1170051" y="582879"/>
                  </a:lnTo>
                  <a:lnTo>
                    <a:pt x="1147775" y="614210"/>
                  </a:lnTo>
                  <a:lnTo>
                    <a:pt x="1147140" y="619810"/>
                  </a:lnTo>
                  <a:lnTo>
                    <a:pt x="1148029" y="624255"/>
                  </a:lnTo>
                  <a:lnTo>
                    <a:pt x="1150200" y="628967"/>
                  </a:lnTo>
                  <a:lnTo>
                    <a:pt x="1156728" y="638352"/>
                  </a:lnTo>
                  <a:lnTo>
                    <a:pt x="1153629" y="647369"/>
                  </a:lnTo>
                  <a:lnTo>
                    <a:pt x="1148486" y="656310"/>
                  </a:lnTo>
                  <a:lnTo>
                    <a:pt x="1148549" y="657821"/>
                  </a:lnTo>
                  <a:lnTo>
                    <a:pt x="1147546" y="657517"/>
                  </a:lnTo>
                  <a:lnTo>
                    <a:pt x="1143495" y="658355"/>
                  </a:lnTo>
                  <a:lnTo>
                    <a:pt x="1140421" y="665327"/>
                  </a:lnTo>
                  <a:lnTo>
                    <a:pt x="1132522" y="657415"/>
                  </a:lnTo>
                  <a:lnTo>
                    <a:pt x="1136573" y="653046"/>
                  </a:lnTo>
                  <a:lnTo>
                    <a:pt x="1140714" y="647636"/>
                  </a:lnTo>
                  <a:lnTo>
                    <a:pt x="1141933" y="645629"/>
                  </a:lnTo>
                  <a:lnTo>
                    <a:pt x="1142784" y="643369"/>
                  </a:lnTo>
                  <a:lnTo>
                    <a:pt x="1142428" y="639978"/>
                  </a:lnTo>
                  <a:lnTo>
                    <a:pt x="1141742" y="638886"/>
                  </a:lnTo>
                  <a:lnTo>
                    <a:pt x="1139863" y="639356"/>
                  </a:lnTo>
                  <a:lnTo>
                    <a:pt x="1139571" y="637755"/>
                  </a:lnTo>
                  <a:lnTo>
                    <a:pt x="1141806" y="637425"/>
                  </a:lnTo>
                  <a:lnTo>
                    <a:pt x="1143292" y="636168"/>
                  </a:lnTo>
                  <a:lnTo>
                    <a:pt x="1144092" y="634098"/>
                  </a:lnTo>
                  <a:lnTo>
                    <a:pt x="1144066" y="631939"/>
                  </a:lnTo>
                  <a:lnTo>
                    <a:pt x="1133195" y="623201"/>
                  </a:lnTo>
                  <a:lnTo>
                    <a:pt x="1116812" y="624624"/>
                  </a:lnTo>
                  <a:lnTo>
                    <a:pt x="1112659" y="625894"/>
                  </a:lnTo>
                  <a:lnTo>
                    <a:pt x="1109332" y="629196"/>
                  </a:lnTo>
                  <a:lnTo>
                    <a:pt x="1102487" y="632904"/>
                  </a:lnTo>
                  <a:lnTo>
                    <a:pt x="1096010" y="632663"/>
                  </a:lnTo>
                  <a:lnTo>
                    <a:pt x="1089774" y="630047"/>
                  </a:lnTo>
                  <a:lnTo>
                    <a:pt x="1083602" y="626694"/>
                  </a:lnTo>
                  <a:lnTo>
                    <a:pt x="1081024" y="626338"/>
                  </a:lnTo>
                  <a:lnTo>
                    <a:pt x="1080262" y="624217"/>
                  </a:lnTo>
                  <a:lnTo>
                    <a:pt x="1077544" y="620534"/>
                  </a:lnTo>
                  <a:lnTo>
                    <a:pt x="1075486" y="616623"/>
                  </a:lnTo>
                  <a:lnTo>
                    <a:pt x="1070140" y="596836"/>
                  </a:lnTo>
                  <a:lnTo>
                    <a:pt x="1070140" y="720534"/>
                  </a:lnTo>
                  <a:lnTo>
                    <a:pt x="1069860" y="720636"/>
                  </a:lnTo>
                  <a:lnTo>
                    <a:pt x="1069848" y="720458"/>
                  </a:lnTo>
                  <a:lnTo>
                    <a:pt x="1070140" y="720534"/>
                  </a:lnTo>
                  <a:lnTo>
                    <a:pt x="1070140" y="596836"/>
                  </a:lnTo>
                  <a:lnTo>
                    <a:pt x="1064895" y="593217"/>
                  </a:lnTo>
                  <a:lnTo>
                    <a:pt x="1051356" y="588238"/>
                  </a:lnTo>
                  <a:lnTo>
                    <a:pt x="1040536" y="584758"/>
                  </a:lnTo>
                  <a:lnTo>
                    <a:pt x="1040536" y="661517"/>
                  </a:lnTo>
                  <a:lnTo>
                    <a:pt x="1037463" y="661606"/>
                  </a:lnTo>
                  <a:lnTo>
                    <a:pt x="1037348" y="671283"/>
                  </a:lnTo>
                  <a:lnTo>
                    <a:pt x="1030249" y="669950"/>
                  </a:lnTo>
                  <a:lnTo>
                    <a:pt x="1025690" y="669709"/>
                  </a:lnTo>
                  <a:lnTo>
                    <a:pt x="1021232" y="670255"/>
                  </a:lnTo>
                  <a:lnTo>
                    <a:pt x="1018019" y="671677"/>
                  </a:lnTo>
                  <a:lnTo>
                    <a:pt x="1018247" y="669264"/>
                  </a:lnTo>
                  <a:lnTo>
                    <a:pt x="1018374" y="661263"/>
                  </a:lnTo>
                  <a:lnTo>
                    <a:pt x="1017587" y="653300"/>
                  </a:lnTo>
                  <a:lnTo>
                    <a:pt x="1015631" y="645350"/>
                  </a:lnTo>
                  <a:lnTo>
                    <a:pt x="1022781" y="649351"/>
                  </a:lnTo>
                  <a:lnTo>
                    <a:pt x="1029144" y="654418"/>
                  </a:lnTo>
                  <a:lnTo>
                    <a:pt x="1035558" y="659257"/>
                  </a:lnTo>
                  <a:lnTo>
                    <a:pt x="1040536" y="661517"/>
                  </a:lnTo>
                  <a:lnTo>
                    <a:pt x="1040536" y="584758"/>
                  </a:lnTo>
                  <a:lnTo>
                    <a:pt x="1037755" y="583857"/>
                  </a:lnTo>
                  <a:lnTo>
                    <a:pt x="1024039" y="583196"/>
                  </a:lnTo>
                  <a:lnTo>
                    <a:pt x="1010158" y="589445"/>
                  </a:lnTo>
                  <a:lnTo>
                    <a:pt x="998486" y="596023"/>
                  </a:lnTo>
                  <a:lnTo>
                    <a:pt x="987323" y="597649"/>
                  </a:lnTo>
                  <a:lnTo>
                    <a:pt x="976439" y="594829"/>
                  </a:lnTo>
                  <a:lnTo>
                    <a:pt x="965631" y="588022"/>
                  </a:lnTo>
                  <a:lnTo>
                    <a:pt x="964946" y="588479"/>
                  </a:lnTo>
                  <a:lnTo>
                    <a:pt x="965212" y="587768"/>
                  </a:lnTo>
                  <a:lnTo>
                    <a:pt x="965542" y="587324"/>
                  </a:lnTo>
                  <a:lnTo>
                    <a:pt x="967359" y="584898"/>
                  </a:lnTo>
                  <a:lnTo>
                    <a:pt x="968057" y="582561"/>
                  </a:lnTo>
                  <a:lnTo>
                    <a:pt x="968095" y="581875"/>
                  </a:lnTo>
                  <a:lnTo>
                    <a:pt x="968209" y="580199"/>
                  </a:lnTo>
                  <a:lnTo>
                    <a:pt x="967727" y="577824"/>
                  </a:lnTo>
                  <a:lnTo>
                    <a:pt x="966774" y="575589"/>
                  </a:lnTo>
                  <a:lnTo>
                    <a:pt x="965339" y="573684"/>
                  </a:lnTo>
                  <a:lnTo>
                    <a:pt x="963460" y="572160"/>
                  </a:lnTo>
                  <a:lnTo>
                    <a:pt x="954252" y="568820"/>
                  </a:lnTo>
                  <a:lnTo>
                    <a:pt x="951877" y="576694"/>
                  </a:lnTo>
                  <a:lnTo>
                    <a:pt x="947775" y="581875"/>
                  </a:lnTo>
                  <a:lnTo>
                    <a:pt x="938352" y="573684"/>
                  </a:lnTo>
                  <a:lnTo>
                    <a:pt x="929322" y="565302"/>
                  </a:lnTo>
                  <a:lnTo>
                    <a:pt x="918552" y="560654"/>
                  </a:lnTo>
                  <a:lnTo>
                    <a:pt x="908570" y="563130"/>
                  </a:lnTo>
                  <a:lnTo>
                    <a:pt x="914514" y="557796"/>
                  </a:lnTo>
                  <a:lnTo>
                    <a:pt x="920584" y="557999"/>
                  </a:lnTo>
                  <a:lnTo>
                    <a:pt x="926414" y="561441"/>
                  </a:lnTo>
                  <a:lnTo>
                    <a:pt x="932230" y="565315"/>
                  </a:lnTo>
                  <a:lnTo>
                    <a:pt x="943203" y="565416"/>
                  </a:lnTo>
                  <a:lnTo>
                    <a:pt x="956259" y="569125"/>
                  </a:lnTo>
                  <a:lnTo>
                    <a:pt x="965669" y="566204"/>
                  </a:lnTo>
                  <a:lnTo>
                    <a:pt x="965708" y="546392"/>
                  </a:lnTo>
                  <a:lnTo>
                    <a:pt x="964971" y="542759"/>
                  </a:lnTo>
                  <a:lnTo>
                    <a:pt x="973582" y="544372"/>
                  </a:lnTo>
                  <a:lnTo>
                    <a:pt x="974509" y="542556"/>
                  </a:lnTo>
                  <a:lnTo>
                    <a:pt x="982510" y="535508"/>
                  </a:lnTo>
                  <a:lnTo>
                    <a:pt x="993165" y="530644"/>
                  </a:lnTo>
                  <a:lnTo>
                    <a:pt x="1001064" y="523595"/>
                  </a:lnTo>
                  <a:lnTo>
                    <a:pt x="1000772" y="509981"/>
                  </a:lnTo>
                  <a:lnTo>
                    <a:pt x="1000099" y="509143"/>
                  </a:lnTo>
                  <a:lnTo>
                    <a:pt x="998867" y="509168"/>
                  </a:lnTo>
                  <a:lnTo>
                    <a:pt x="998461" y="507923"/>
                  </a:lnTo>
                  <a:lnTo>
                    <a:pt x="1004328" y="510120"/>
                  </a:lnTo>
                  <a:lnTo>
                    <a:pt x="1010412" y="513397"/>
                  </a:lnTo>
                  <a:lnTo>
                    <a:pt x="1016254" y="513346"/>
                  </a:lnTo>
                  <a:lnTo>
                    <a:pt x="1021384" y="505548"/>
                  </a:lnTo>
                  <a:lnTo>
                    <a:pt x="1021435" y="503758"/>
                  </a:lnTo>
                  <a:lnTo>
                    <a:pt x="1026922" y="506209"/>
                  </a:lnTo>
                  <a:lnTo>
                    <a:pt x="1034148" y="507542"/>
                  </a:lnTo>
                  <a:lnTo>
                    <a:pt x="1041450" y="506844"/>
                  </a:lnTo>
                  <a:lnTo>
                    <a:pt x="1047991" y="504291"/>
                  </a:lnTo>
                  <a:lnTo>
                    <a:pt x="1049997" y="515518"/>
                  </a:lnTo>
                  <a:lnTo>
                    <a:pt x="1053655" y="527888"/>
                  </a:lnTo>
                  <a:lnTo>
                    <a:pt x="1059688" y="539216"/>
                  </a:lnTo>
                  <a:lnTo>
                    <a:pt x="1069136" y="549071"/>
                  </a:lnTo>
                  <a:lnTo>
                    <a:pt x="1073416" y="552437"/>
                  </a:lnTo>
                  <a:lnTo>
                    <a:pt x="1072794" y="559130"/>
                  </a:lnTo>
                  <a:lnTo>
                    <a:pt x="1074115" y="564388"/>
                  </a:lnTo>
                  <a:lnTo>
                    <a:pt x="1076477" y="571881"/>
                  </a:lnTo>
                  <a:lnTo>
                    <a:pt x="1079754" y="578485"/>
                  </a:lnTo>
                  <a:lnTo>
                    <a:pt x="1085088" y="582549"/>
                  </a:lnTo>
                  <a:lnTo>
                    <a:pt x="1093609" y="582447"/>
                  </a:lnTo>
                  <a:lnTo>
                    <a:pt x="1102182" y="578827"/>
                  </a:lnTo>
                  <a:lnTo>
                    <a:pt x="1108494" y="573024"/>
                  </a:lnTo>
                  <a:lnTo>
                    <a:pt x="1112126" y="565213"/>
                  </a:lnTo>
                  <a:lnTo>
                    <a:pt x="1112697" y="555523"/>
                  </a:lnTo>
                  <a:lnTo>
                    <a:pt x="1111923" y="548182"/>
                  </a:lnTo>
                  <a:lnTo>
                    <a:pt x="1110411" y="541032"/>
                  </a:lnTo>
                  <a:lnTo>
                    <a:pt x="1110615" y="533501"/>
                  </a:lnTo>
                  <a:lnTo>
                    <a:pt x="1137564" y="508850"/>
                  </a:lnTo>
                  <a:lnTo>
                    <a:pt x="1146556" y="508241"/>
                  </a:lnTo>
                  <a:lnTo>
                    <a:pt x="1171422" y="475399"/>
                  </a:lnTo>
                  <a:lnTo>
                    <a:pt x="1176616" y="474459"/>
                  </a:lnTo>
                  <a:lnTo>
                    <a:pt x="1189863" y="462902"/>
                  </a:lnTo>
                  <a:lnTo>
                    <a:pt x="1190637" y="462318"/>
                  </a:lnTo>
                  <a:lnTo>
                    <a:pt x="1195120" y="477367"/>
                  </a:lnTo>
                  <a:lnTo>
                    <a:pt x="1195666" y="487591"/>
                  </a:lnTo>
                  <a:lnTo>
                    <a:pt x="1195666" y="175996"/>
                  </a:lnTo>
                  <a:lnTo>
                    <a:pt x="1194892" y="176669"/>
                  </a:lnTo>
                  <a:lnTo>
                    <a:pt x="1194892" y="417753"/>
                  </a:lnTo>
                  <a:lnTo>
                    <a:pt x="1193355" y="418007"/>
                  </a:lnTo>
                  <a:lnTo>
                    <a:pt x="1192657" y="417398"/>
                  </a:lnTo>
                  <a:lnTo>
                    <a:pt x="1193812" y="415772"/>
                  </a:lnTo>
                  <a:lnTo>
                    <a:pt x="1194523" y="417207"/>
                  </a:lnTo>
                  <a:lnTo>
                    <a:pt x="1194892" y="417753"/>
                  </a:lnTo>
                  <a:lnTo>
                    <a:pt x="1194892" y="176669"/>
                  </a:lnTo>
                  <a:lnTo>
                    <a:pt x="1189075" y="181711"/>
                  </a:lnTo>
                  <a:lnTo>
                    <a:pt x="1183360" y="191998"/>
                  </a:lnTo>
                  <a:lnTo>
                    <a:pt x="1175943" y="200901"/>
                  </a:lnTo>
                  <a:lnTo>
                    <a:pt x="1167815" y="209219"/>
                  </a:lnTo>
                  <a:lnTo>
                    <a:pt x="1160005" y="217792"/>
                  </a:lnTo>
                  <a:lnTo>
                    <a:pt x="1158430" y="224586"/>
                  </a:lnTo>
                  <a:lnTo>
                    <a:pt x="1156601" y="232651"/>
                  </a:lnTo>
                  <a:lnTo>
                    <a:pt x="1146949" y="240665"/>
                  </a:lnTo>
                  <a:lnTo>
                    <a:pt x="1138275" y="249593"/>
                  </a:lnTo>
                  <a:lnTo>
                    <a:pt x="1130261" y="259143"/>
                  </a:lnTo>
                  <a:lnTo>
                    <a:pt x="1122603" y="269036"/>
                  </a:lnTo>
                  <a:lnTo>
                    <a:pt x="1122972" y="279209"/>
                  </a:lnTo>
                  <a:lnTo>
                    <a:pt x="1113904" y="281533"/>
                  </a:lnTo>
                  <a:lnTo>
                    <a:pt x="1113904" y="434174"/>
                  </a:lnTo>
                  <a:lnTo>
                    <a:pt x="1111923" y="436676"/>
                  </a:lnTo>
                  <a:lnTo>
                    <a:pt x="1111719" y="436714"/>
                  </a:lnTo>
                  <a:lnTo>
                    <a:pt x="1111846" y="434975"/>
                  </a:lnTo>
                  <a:lnTo>
                    <a:pt x="1107274" y="428726"/>
                  </a:lnTo>
                  <a:lnTo>
                    <a:pt x="1101445" y="423849"/>
                  </a:lnTo>
                  <a:lnTo>
                    <a:pt x="1095248" y="419354"/>
                  </a:lnTo>
                  <a:lnTo>
                    <a:pt x="1093520" y="417804"/>
                  </a:lnTo>
                  <a:lnTo>
                    <a:pt x="1094574" y="418109"/>
                  </a:lnTo>
                  <a:lnTo>
                    <a:pt x="1101712" y="421716"/>
                  </a:lnTo>
                  <a:lnTo>
                    <a:pt x="1107833" y="426783"/>
                  </a:lnTo>
                  <a:lnTo>
                    <a:pt x="1112824" y="433527"/>
                  </a:lnTo>
                  <a:lnTo>
                    <a:pt x="1113904" y="434174"/>
                  </a:lnTo>
                  <a:lnTo>
                    <a:pt x="1113904" y="281533"/>
                  </a:lnTo>
                  <a:lnTo>
                    <a:pt x="1113586" y="281609"/>
                  </a:lnTo>
                  <a:lnTo>
                    <a:pt x="1108125" y="287147"/>
                  </a:lnTo>
                  <a:lnTo>
                    <a:pt x="1103934" y="295084"/>
                  </a:lnTo>
                  <a:lnTo>
                    <a:pt x="1097495" y="300824"/>
                  </a:lnTo>
                  <a:lnTo>
                    <a:pt x="1090371" y="305904"/>
                  </a:lnTo>
                  <a:lnTo>
                    <a:pt x="1084148" y="311861"/>
                  </a:lnTo>
                  <a:lnTo>
                    <a:pt x="1077125" y="326517"/>
                  </a:lnTo>
                  <a:lnTo>
                    <a:pt x="1076375" y="327393"/>
                  </a:lnTo>
                  <a:lnTo>
                    <a:pt x="1076375" y="393026"/>
                  </a:lnTo>
                  <a:lnTo>
                    <a:pt x="1075105" y="392404"/>
                  </a:lnTo>
                  <a:lnTo>
                    <a:pt x="1074699" y="382524"/>
                  </a:lnTo>
                  <a:lnTo>
                    <a:pt x="1075855" y="382536"/>
                  </a:lnTo>
                  <a:lnTo>
                    <a:pt x="1075690" y="382778"/>
                  </a:lnTo>
                  <a:lnTo>
                    <a:pt x="1076375" y="393026"/>
                  </a:lnTo>
                  <a:lnTo>
                    <a:pt x="1076375" y="327393"/>
                  </a:lnTo>
                  <a:lnTo>
                    <a:pt x="1066952" y="338353"/>
                  </a:lnTo>
                  <a:lnTo>
                    <a:pt x="1055001" y="348615"/>
                  </a:lnTo>
                  <a:lnTo>
                    <a:pt x="1042631" y="358508"/>
                  </a:lnTo>
                  <a:lnTo>
                    <a:pt x="1037374" y="369176"/>
                  </a:lnTo>
                  <a:lnTo>
                    <a:pt x="1036243" y="370332"/>
                  </a:lnTo>
                  <a:lnTo>
                    <a:pt x="1036243" y="430364"/>
                  </a:lnTo>
                  <a:lnTo>
                    <a:pt x="1035380" y="430580"/>
                  </a:lnTo>
                  <a:lnTo>
                    <a:pt x="1035316" y="429628"/>
                  </a:lnTo>
                  <a:lnTo>
                    <a:pt x="1036243" y="430364"/>
                  </a:lnTo>
                  <a:lnTo>
                    <a:pt x="1036243" y="370332"/>
                  </a:lnTo>
                  <a:lnTo>
                    <a:pt x="1029487" y="377215"/>
                  </a:lnTo>
                  <a:lnTo>
                    <a:pt x="1016317" y="386448"/>
                  </a:lnTo>
                  <a:lnTo>
                    <a:pt x="1016317" y="410845"/>
                  </a:lnTo>
                  <a:lnTo>
                    <a:pt x="1015720" y="411022"/>
                  </a:lnTo>
                  <a:lnTo>
                    <a:pt x="1016088" y="410578"/>
                  </a:lnTo>
                  <a:lnTo>
                    <a:pt x="1016317" y="410845"/>
                  </a:lnTo>
                  <a:lnTo>
                    <a:pt x="1016317" y="386448"/>
                  </a:lnTo>
                  <a:lnTo>
                    <a:pt x="1010742" y="390347"/>
                  </a:lnTo>
                  <a:lnTo>
                    <a:pt x="1010589" y="390779"/>
                  </a:lnTo>
                  <a:lnTo>
                    <a:pt x="1010589" y="477570"/>
                  </a:lnTo>
                  <a:lnTo>
                    <a:pt x="1010577" y="477862"/>
                  </a:lnTo>
                  <a:lnTo>
                    <a:pt x="1008189" y="476186"/>
                  </a:lnTo>
                  <a:lnTo>
                    <a:pt x="1005560" y="475386"/>
                  </a:lnTo>
                  <a:lnTo>
                    <a:pt x="1007516" y="472871"/>
                  </a:lnTo>
                  <a:lnTo>
                    <a:pt x="1010399" y="475576"/>
                  </a:lnTo>
                  <a:lnTo>
                    <a:pt x="1010589" y="477570"/>
                  </a:lnTo>
                  <a:lnTo>
                    <a:pt x="1010589" y="390779"/>
                  </a:lnTo>
                  <a:lnTo>
                    <a:pt x="1008214" y="397433"/>
                  </a:lnTo>
                  <a:lnTo>
                    <a:pt x="1003528" y="403186"/>
                  </a:lnTo>
                  <a:lnTo>
                    <a:pt x="1002906" y="403885"/>
                  </a:lnTo>
                  <a:lnTo>
                    <a:pt x="1002906" y="453212"/>
                  </a:lnTo>
                  <a:lnTo>
                    <a:pt x="998664" y="453250"/>
                  </a:lnTo>
                  <a:lnTo>
                    <a:pt x="999197" y="450430"/>
                  </a:lnTo>
                  <a:lnTo>
                    <a:pt x="1002906" y="453212"/>
                  </a:lnTo>
                  <a:lnTo>
                    <a:pt x="1002906" y="403885"/>
                  </a:lnTo>
                  <a:lnTo>
                    <a:pt x="998537" y="408736"/>
                  </a:lnTo>
                  <a:lnTo>
                    <a:pt x="995083" y="415251"/>
                  </a:lnTo>
                  <a:lnTo>
                    <a:pt x="993876" y="423964"/>
                  </a:lnTo>
                  <a:lnTo>
                    <a:pt x="980706" y="434276"/>
                  </a:lnTo>
                  <a:lnTo>
                    <a:pt x="962202" y="474891"/>
                  </a:lnTo>
                  <a:lnTo>
                    <a:pt x="961644" y="479526"/>
                  </a:lnTo>
                  <a:lnTo>
                    <a:pt x="960501" y="478612"/>
                  </a:lnTo>
                  <a:lnTo>
                    <a:pt x="952423" y="477113"/>
                  </a:lnTo>
                  <a:lnTo>
                    <a:pt x="940511" y="488670"/>
                  </a:lnTo>
                  <a:lnTo>
                    <a:pt x="932205" y="486803"/>
                  </a:lnTo>
                  <a:lnTo>
                    <a:pt x="929093" y="484339"/>
                  </a:lnTo>
                  <a:lnTo>
                    <a:pt x="925855" y="487502"/>
                  </a:lnTo>
                  <a:lnTo>
                    <a:pt x="923823" y="491350"/>
                  </a:lnTo>
                  <a:lnTo>
                    <a:pt x="916216" y="503186"/>
                  </a:lnTo>
                  <a:lnTo>
                    <a:pt x="908329" y="514908"/>
                  </a:lnTo>
                  <a:lnTo>
                    <a:pt x="902919" y="527659"/>
                  </a:lnTo>
                  <a:lnTo>
                    <a:pt x="902703" y="542569"/>
                  </a:lnTo>
                  <a:lnTo>
                    <a:pt x="902906" y="543636"/>
                  </a:lnTo>
                  <a:lnTo>
                    <a:pt x="901179" y="545084"/>
                  </a:lnTo>
                  <a:lnTo>
                    <a:pt x="900417" y="546290"/>
                  </a:lnTo>
                  <a:lnTo>
                    <a:pt x="895997" y="543356"/>
                  </a:lnTo>
                  <a:lnTo>
                    <a:pt x="892111" y="533311"/>
                  </a:lnTo>
                  <a:lnTo>
                    <a:pt x="887095" y="530847"/>
                  </a:lnTo>
                  <a:lnTo>
                    <a:pt x="882116" y="535965"/>
                  </a:lnTo>
                  <a:lnTo>
                    <a:pt x="879703" y="542061"/>
                  </a:lnTo>
                  <a:lnTo>
                    <a:pt x="877620" y="555358"/>
                  </a:lnTo>
                  <a:lnTo>
                    <a:pt x="876147" y="562254"/>
                  </a:lnTo>
                  <a:lnTo>
                    <a:pt x="879132" y="565315"/>
                  </a:lnTo>
                  <a:lnTo>
                    <a:pt x="892810" y="573024"/>
                  </a:lnTo>
                  <a:lnTo>
                    <a:pt x="892784" y="565645"/>
                  </a:lnTo>
                  <a:lnTo>
                    <a:pt x="899464" y="557326"/>
                  </a:lnTo>
                  <a:lnTo>
                    <a:pt x="901928" y="561898"/>
                  </a:lnTo>
                  <a:lnTo>
                    <a:pt x="904430" y="564146"/>
                  </a:lnTo>
                  <a:lnTo>
                    <a:pt x="895832" y="580758"/>
                  </a:lnTo>
                  <a:lnTo>
                    <a:pt x="887895" y="587324"/>
                  </a:lnTo>
                  <a:lnTo>
                    <a:pt x="875487" y="585406"/>
                  </a:lnTo>
                  <a:lnTo>
                    <a:pt x="853503" y="576580"/>
                  </a:lnTo>
                  <a:lnTo>
                    <a:pt x="863206" y="591502"/>
                  </a:lnTo>
                  <a:lnTo>
                    <a:pt x="875550" y="601916"/>
                  </a:lnTo>
                  <a:lnTo>
                    <a:pt x="889622" y="609371"/>
                  </a:lnTo>
                  <a:lnTo>
                    <a:pt x="904519" y="615403"/>
                  </a:lnTo>
                  <a:lnTo>
                    <a:pt x="911250" y="610603"/>
                  </a:lnTo>
                  <a:lnTo>
                    <a:pt x="915365" y="612305"/>
                  </a:lnTo>
                  <a:lnTo>
                    <a:pt x="918184" y="617245"/>
                  </a:lnTo>
                  <a:lnTo>
                    <a:pt x="921029" y="622058"/>
                  </a:lnTo>
                  <a:lnTo>
                    <a:pt x="924445" y="626491"/>
                  </a:lnTo>
                  <a:lnTo>
                    <a:pt x="924509" y="628802"/>
                  </a:lnTo>
                  <a:lnTo>
                    <a:pt x="922921" y="630770"/>
                  </a:lnTo>
                  <a:lnTo>
                    <a:pt x="921207" y="629767"/>
                  </a:lnTo>
                  <a:lnTo>
                    <a:pt x="912596" y="625487"/>
                  </a:lnTo>
                  <a:lnTo>
                    <a:pt x="903668" y="622909"/>
                  </a:lnTo>
                  <a:lnTo>
                    <a:pt x="895108" y="623036"/>
                  </a:lnTo>
                  <a:lnTo>
                    <a:pt x="887641" y="626935"/>
                  </a:lnTo>
                  <a:lnTo>
                    <a:pt x="879259" y="630669"/>
                  </a:lnTo>
                  <a:lnTo>
                    <a:pt x="870267" y="630770"/>
                  </a:lnTo>
                  <a:lnTo>
                    <a:pt x="861885" y="631634"/>
                  </a:lnTo>
                  <a:lnTo>
                    <a:pt x="855281" y="637679"/>
                  </a:lnTo>
                  <a:lnTo>
                    <a:pt x="850201" y="630999"/>
                  </a:lnTo>
                  <a:lnTo>
                    <a:pt x="850709" y="624179"/>
                  </a:lnTo>
                  <a:lnTo>
                    <a:pt x="854049" y="616800"/>
                  </a:lnTo>
                  <a:lnTo>
                    <a:pt x="856119" y="610133"/>
                  </a:lnTo>
                  <a:lnTo>
                    <a:pt x="856259" y="603681"/>
                  </a:lnTo>
                  <a:lnTo>
                    <a:pt x="854583" y="597471"/>
                  </a:lnTo>
                  <a:lnTo>
                    <a:pt x="851217" y="591527"/>
                  </a:lnTo>
                  <a:lnTo>
                    <a:pt x="842035" y="593128"/>
                  </a:lnTo>
                  <a:lnTo>
                    <a:pt x="844677" y="602589"/>
                  </a:lnTo>
                  <a:lnTo>
                    <a:pt x="836307" y="606780"/>
                  </a:lnTo>
                  <a:lnTo>
                    <a:pt x="836206" y="612330"/>
                  </a:lnTo>
                  <a:lnTo>
                    <a:pt x="835215" y="615899"/>
                  </a:lnTo>
                  <a:lnTo>
                    <a:pt x="833653" y="626249"/>
                  </a:lnTo>
                  <a:lnTo>
                    <a:pt x="835266" y="634860"/>
                  </a:lnTo>
                  <a:lnTo>
                    <a:pt x="840193" y="642035"/>
                  </a:lnTo>
                  <a:lnTo>
                    <a:pt x="848575" y="648055"/>
                  </a:lnTo>
                  <a:lnTo>
                    <a:pt x="854938" y="651535"/>
                  </a:lnTo>
                  <a:lnTo>
                    <a:pt x="856107" y="645604"/>
                  </a:lnTo>
                  <a:lnTo>
                    <a:pt x="858558" y="642124"/>
                  </a:lnTo>
                  <a:lnTo>
                    <a:pt x="863600" y="648373"/>
                  </a:lnTo>
                  <a:lnTo>
                    <a:pt x="870000" y="650608"/>
                  </a:lnTo>
                  <a:lnTo>
                    <a:pt x="877811" y="648563"/>
                  </a:lnTo>
                  <a:lnTo>
                    <a:pt x="880579" y="652221"/>
                  </a:lnTo>
                  <a:lnTo>
                    <a:pt x="882345" y="656120"/>
                  </a:lnTo>
                  <a:lnTo>
                    <a:pt x="880287" y="660806"/>
                  </a:lnTo>
                  <a:lnTo>
                    <a:pt x="878357" y="664603"/>
                  </a:lnTo>
                  <a:lnTo>
                    <a:pt x="879513" y="666051"/>
                  </a:lnTo>
                  <a:lnTo>
                    <a:pt x="883678" y="665175"/>
                  </a:lnTo>
                  <a:lnTo>
                    <a:pt x="891286" y="660222"/>
                  </a:lnTo>
                  <a:lnTo>
                    <a:pt x="899071" y="656729"/>
                  </a:lnTo>
                  <a:lnTo>
                    <a:pt x="907237" y="656488"/>
                  </a:lnTo>
                  <a:lnTo>
                    <a:pt x="916000" y="661314"/>
                  </a:lnTo>
                  <a:lnTo>
                    <a:pt x="913269" y="668528"/>
                  </a:lnTo>
                  <a:lnTo>
                    <a:pt x="918311" y="672985"/>
                  </a:lnTo>
                  <a:lnTo>
                    <a:pt x="921931" y="677938"/>
                  </a:lnTo>
                  <a:lnTo>
                    <a:pt x="927315" y="679919"/>
                  </a:lnTo>
                  <a:lnTo>
                    <a:pt x="932383" y="681050"/>
                  </a:lnTo>
                  <a:lnTo>
                    <a:pt x="936409" y="679170"/>
                  </a:lnTo>
                  <a:lnTo>
                    <a:pt x="938631" y="672109"/>
                  </a:lnTo>
                  <a:lnTo>
                    <a:pt x="943025" y="668693"/>
                  </a:lnTo>
                  <a:lnTo>
                    <a:pt x="945616" y="675640"/>
                  </a:lnTo>
                  <a:lnTo>
                    <a:pt x="944511" y="681075"/>
                  </a:lnTo>
                  <a:lnTo>
                    <a:pt x="940587" y="684923"/>
                  </a:lnTo>
                  <a:lnTo>
                    <a:pt x="934745" y="687108"/>
                  </a:lnTo>
                  <a:lnTo>
                    <a:pt x="928141" y="688835"/>
                  </a:lnTo>
                  <a:lnTo>
                    <a:pt x="921080" y="690257"/>
                  </a:lnTo>
                  <a:lnTo>
                    <a:pt x="919924" y="690105"/>
                  </a:lnTo>
                  <a:lnTo>
                    <a:pt x="919924" y="789876"/>
                  </a:lnTo>
                  <a:lnTo>
                    <a:pt x="919518" y="790117"/>
                  </a:lnTo>
                  <a:lnTo>
                    <a:pt x="916190" y="793254"/>
                  </a:lnTo>
                  <a:lnTo>
                    <a:pt x="916647" y="789851"/>
                  </a:lnTo>
                  <a:lnTo>
                    <a:pt x="919924" y="789876"/>
                  </a:lnTo>
                  <a:lnTo>
                    <a:pt x="919924" y="690105"/>
                  </a:lnTo>
                  <a:lnTo>
                    <a:pt x="914768" y="689394"/>
                  </a:lnTo>
                  <a:lnTo>
                    <a:pt x="910399" y="684276"/>
                  </a:lnTo>
                  <a:lnTo>
                    <a:pt x="907173" y="676224"/>
                  </a:lnTo>
                  <a:lnTo>
                    <a:pt x="903414" y="670610"/>
                  </a:lnTo>
                  <a:lnTo>
                    <a:pt x="900938" y="669721"/>
                  </a:lnTo>
                  <a:lnTo>
                    <a:pt x="900938" y="800887"/>
                  </a:lnTo>
                  <a:lnTo>
                    <a:pt x="895108" y="803719"/>
                  </a:lnTo>
                  <a:lnTo>
                    <a:pt x="891082" y="805192"/>
                  </a:lnTo>
                  <a:lnTo>
                    <a:pt x="893292" y="799528"/>
                  </a:lnTo>
                  <a:lnTo>
                    <a:pt x="896099" y="798487"/>
                  </a:lnTo>
                  <a:lnTo>
                    <a:pt x="900938" y="800887"/>
                  </a:lnTo>
                  <a:lnTo>
                    <a:pt x="900938" y="669721"/>
                  </a:lnTo>
                  <a:lnTo>
                    <a:pt x="897724" y="668540"/>
                  </a:lnTo>
                  <a:lnTo>
                    <a:pt x="888733" y="671144"/>
                  </a:lnTo>
                  <a:lnTo>
                    <a:pt x="881430" y="672592"/>
                  </a:lnTo>
                  <a:lnTo>
                    <a:pt x="876554" y="672630"/>
                  </a:lnTo>
                  <a:lnTo>
                    <a:pt x="876554" y="816444"/>
                  </a:lnTo>
                  <a:lnTo>
                    <a:pt x="876312" y="817854"/>
                  </a:lnTo>
                  <a:lnTo>
                    <a:pt x="876312" y="817219"/>
                  </a:lnTo>
                  <a:lnTo>
                    <a:pt x="875550" y="816165"/>
                  </a:lnTo>
                  <a:lnTo>
                    <a:pt x="876554" y="816444"/>
                  </a:lnTo>
                  <a:lnTo>
                    <a:pt x="876554" y="672630"/>
                  </a:lnTo>
                  <a:lnTo>
                    <a:pt x="873620" y="672642"/>
                  </a:lnTo>
                  <a:lnTo>
                    <a:pt x="866203" y="674458"/>
                  </a:lnTo>
                  <a:lnTo>
                    <a:pt x="860094" y="681253"/>
                  </a:lnTo>
                  <a:lnTo>
                    <a:pt x="857948" y="685507"/>
                  </a:lnTo>
                  <a:lnTo>
                    <a:pt x="851154" y="687146"/>
                  </a:lnTo>
                  <a:lnTo>
                    <a:pt x="856183" y="693585"/>
                  </a:lnTo>
                  <a:lnTo>
                    <a:pt x="857859" y="700798"/>
                  </a:lnTo>
                  <a:lnTo>
                    <a:pt x="858901" y="708253"/>
                  </a:lnTo>
                  <a:lnTo>
                    <a:pt x="861161" y="715289"/>
                  </a:lnTo>
                  <a:lnTo>
                    <a:pt x="866521" y="721245"/>
                  </a:lnTo>
                  <a:lnTo>
                    <a:pt x="869861" y="723557"/>
                  </a:lnTo>
                  <a:lnTo>
                    <a:pt x="870508" y="727925"/>
                  </a:lnTo>
                  <a:lnTo>
                    <a:pt x="863765" y="733285"/>
                  </a:lnTo>
                  <a:lnTo>
                    <a:pt x="860272" y="731659"/>
                  </a:lnTo>
                  <a:lnTo>
                    <a:pt x="855624" y="724001"/>
                  </a:lnTo>
                  <a:lnTo>
                    <a:pt x="851865" y="720509"/>
                  </a:lnTo>
                  <a:lnTo>
                    <a:pt x="825576" y="690613"/>
                  </a:lnTo>
                  <a:lnTo>
                    <a:pt x="815581" y="692035"/>
                  </a:lnTo>
                  <a:lnTo>
                    <a:pt x="808875" y="698093"/>
                  </a:lnTo>
                  <a:lnTo>
                    <a:pt x="799084" y="714921"/>
                  </a:lnTo>
                  <a:lnTo>
                    <a:pt x="796036" y="719747"/>
                  </a:lnTo>
                  <a:lnTo>
                    <a:pt x="800214" y="723696"/>
                  </a:lnTo>
                  <a:lnTo>
                    <a:pt x="808456" y="722439"/>
                  </a:lnTo>
                  <a:lnTo>
                    <a:pt x="811009" y="713689"/>
                  </a:lnTo>
                  <a:lnTo>
                    <a:pt x="818756" y="704862"/>
                  </a:lnTo>
                  <a:lnTo>
                    <a:pt x="824890" y="704672"/>
                  </a:lnTo>
                  <a:lnTo>
                    <a:pt x="824611" y="705332"/>
                  </a:lnTo>
                  <a:lnTo>
                    <a:pt x="823683" y="714616"/>
                  </a:lnTo>
                  <a:lnTo>
                    <a:pt x="828751" y="718921"/>
                  </a:lnTo>
                  <a:lnTo>
                    <a:pt x="835939" y="721512"/>
                  </a:lnTo>
                  <a:lnTo>
                    <a:pt x="841324" y="725589"/>
                  </a:lnTo>
                  <a:lnTo>
                    <a:pt x="844270" y="731088"/>
                  </a:lnTo>
                  <a:lnTo>
                    <a:pt x="841946" y="734504"/>
                  </a:lnTo>
                  <a:lnTo>
                    <a:pt x="835583" y="745617"/>
                  </a:lnTo>
                  <a:lnTo>
                    <a:pt x="830986" y="741768"/>
                  </a:lnTo>
                  <a:lnTo>
                    <a:pt x="826693" y="737717"/>
                  </a:lnTo>
                  <a:lnTo>
                    <a:pt x="826477" y="747331"/>
                  </a:lnTo>
                  <a:lnTo>
                    <a:pt x="827913" y="756627"/>
                  </a:lnTo>
                  <a:lnTo>
                    <a:pt x="830364" y="765771"/>
                  </a:lnTo>
                  <a:lnTo>
                    <a:pt x="834859" y="781100"/>
                  </a:lnTo>
                  <a:lnTo>
                    <a:pt x="835240" y="787260"/>
                  </a:lnTo>
                  <a:lnTo>
                    <a:pt x="832332" y="792213"/>
                  </a:lnTo>
                  <a:lnTo>
                    <a:pt x="824204" y="794804"/>
                  </a:lnTo>
                  <a:lnTo>
                    <a:pt x="823226" y="794893"/>
                  </a:lnTo>
                  <a:lnTo>
                    <a:pt x="822845" y="801395"/>
                  </a:lnTo>
                  <a:lnTo>
                    <a:pt x="822210" y="804951"/>
                  </a:lnTo>
                  <a:lnTo>
                    <a:pt x="817753" y="808355"/>
                  </a:lnTo>
                  <a:lnTo>
                    <a:pt x="807351" y="808596"/>
                  </a:lnTo>
                  <a:lnTo>
                    <a:pt x="798296" y="812647"/>
                  </a:lnTo>
                  <a:lnTo>
                    <a:pt x="780935" y="825144"/>
                  </a:lnTo>
                  <a:lnTo>
                    <a:pt x="779678" y="819289"/>
                  </a:lnTo>
                  <a:lnTo>
                    <a:pt x="778433" y="815822"/>
                  </a:lnTo>
                  <a:lnTo>
                    <a:pt x="777976" y="806170"/>
                  </a:lnTo>
                  <a:lnTo>
                    <a:pt x="782281" y="808304"/>
                  </a:lnTo>
                  <a:lnTo>
                    <a:pt x="789813" y="808685"/>
                  </a:lnTo>
                  <a:lnTo>
                    <a:pt x="793280" y="806615"/>
                  </a:lnTo>
                  <a:lnTo>
                    <a:pt x="793356" y="806170"/>
                  </a:lnTo>
                  <a:lnTo>
                    <a:pt x="794766" y="797775"/>
                  </a:lnTo>
                  <a:lnTo>
                    <a:pt x="790536" y="797775"/>
                  </a:lnTo>
                  <a:lnTo>
                    <a:pt x="787057" y="796391"/>
                  </a:lnTo>
                  <a:lnTo>
                    <a:pt x="776300" y="793597"/>
                  </a:lnTo>
                  <a:lnTo>
                    <a:pt x="767130" y="794905"/>
                  </a:lnTo>
                  <a:lnTo>
                    <a:pt x="758571" y="800785"/>
                  </a:lnTo>
                  <a:lnTo>
                    <a:pt x="749604" y="811707"/>
                  </a:lnTo>
                  <a:lnTo>
                    <a:pt x="750354" y="819289"/>
                  </a:lnTo>
                  <a:lnTo>
                    <a:pt x="757148" y="821817"/>
                  </a:lnTo>
                  <a:lnTo>
                    <a:pt x="761873" y="826008"/>
                  </a:lnTo>
                  <a:lnTo>
                    <a:pt x="768743" y="834136"/>
                  </a:lnTo>
                  <a:lnTo>
                    <a:pt x="769150" y="840079"/>
                  </a:lnTo>
                  <a:lnTo>
                    <a:pt x="764197" y="844245"/>
                  </a:lnTo>
                  <a:lnTo>
                    <a:pt x="752563" y="847775"/>
                  </a:lnTo>
                  <a:lnTo>
                    <a:pt x="750138" y="848728"/>
                  </a:lnTo>
                  <a:lnTo>
                    <a:pt x="747966" y="849795"/>
                  </a:lnTo>
                  <a:lnTo>
                    <a:pt x="742226" y="852830"/>
                  </a:lnTo>
                  <a:lnTo>
                    <a:pt x="737108" y="856500"/>
                  </a:lnTo>
                  <a:lnTo>
                    <a:pt x="734631" y="862838"/>
                  </a:lnTo>
                  <a:lnTo>
                    <a:pt x="733882" y="856894"/>
                  </a:lnTo>
                  <a:lnTo>
                    <a:pt x="730326" y="850430"/>
                  </a:lnTo>
                  <a:lnTo>
                    <a:pt x="721283" y="853287"/>
                  </a:lnTo>
                  <a:lnTo>
                    <a:pt x="717283" y="855992"/>
                  </a:lnTo>
                  <a:lnTo>
                    <a:pt x="716229" y="848893"/>
                  </a:lnTo>
                  <a:lnTo>
                    <a:pt x="716597" y="841273"/>
                  </a:lnTo>
                  <a:lnTo>
                    <a:pt x="716419" y="838733"/>
                  </a:lnTo>
                  <a:lnTo>
                    <a:pt x="715873" y="836193"/>
                  </a:lnTo>
                  <a:lnTo>
                    <a:pt x="714870" y="833653"/>
                  </a:lnTo>
                  <a:lnTo>
                    <a:pt x="710730" y="828573"/>
                  </a:lnTo>
                  <a:lnTo>
                    <a:pt x="705383" y="824763"/>
                  </a:lnTo>
                  <a:lnTo>
                    <a:pt x="700735" y="819683"/>
                  </a:lnTo>
                  <a:lnTo>
                    <a:pt x="699236" y="818413"/>
                  </a:lnTo>
                  <a:lnTo>
                    <a:pt x="697928" y="817143"/>
                  </a:lnTo>
                  <a:lnTo>
                    <a:pt x="696645" y="818413"/>
                  </a:lnTo>
                  <a:lnTo>
                    <a:pt x="697166" y="817143"/>
                  </a:lnTo>
                  <a:lnTo>
                    <a:pt x="697928" y="817143"/>
                  </a:lnTo>
                  <a:lnTo>
                    <a:pt x="698169" y="817143"/>
                  </a:lnTo>
                  <a:lnTo>
                    <a:pt x="699287" y="818413"/>
                  </a:lnTo>
                  <a:lnTo>
                    <a:pt x="700735" y="819683"/>
                  </a:lnTo>
                  <a:lnTo>
                    <a:pt x="709510" y="827303"/>
                  </a:lnTo>
                  <a:lnTo>
                    <a:pt x="720051" y="828573"/>
                  </a:lnTo>
                  <a:lnTo>
                    <a:pt x="730796" y="826033"/>
                  </a:lnTo>
                  <a:lnTo>
                    <a:pt x="741654" y="819683"/>
                  </a:lnTo>
                  <a:lnTo>
                    <a:pt x="742797" y="818413"/>
                  </a:lnTo>
                  <a:lnTo>
                    <a:pt x="745159" y="818413"/>
                  </a:lnTo>
                  <a:lnTo>
                    <a:pt x="746163" y="817143"/>
                  </a:lnTo>
                  <a:lnTo>
                    <a:pt x="748195" y="815873"/>
                  </a:lnTo>
                  <a:lnTo>
                    <a:pt x="749592" y="812063"/>
                  </a:lnTo>
                  <a:lnTo>
                    <a:pt x="741057" y="804443"/>
                  </a:lnTo>
                  <a:lnTo>
                    <a:pt x="731901" y="800633"/>
                  </a:lnTo>
                  <a:lnTo>
                    <a:pt x="721842" y="799363"/>
                  </a:lnTo>
                  <a:lnTo>
                    <a:pt x="710590" y="803173"/>
                  </a:lnTo>
                  <a:lnTo>
                    <a:pt x="707669" y="804443"/>
                  </a:lnTo>
                  <a:lnTo>
                    <a:pt x="703491" y="804443"/>
                  </a:lnTo>
                  <a:lnTo>
                    <a:pt x="691565" y="803173"/>
                  </a:lnTo>
                  <a:lnTo>
                    <a:pt x="685800" y="800633"/>
                  </a:lnTo>
                  <a:lnTo>
                    <a:pt x="692162" y="791743"/>
                  </a:lnTo>
                  <a:lnTo>
                    <a:pt x="694270" y="787933"/>
                  </a:lnTo>
                  <a:lnTo>
                    <a:pt x="697826" y="786663"/>
                  </a:lnTo>
                  <a:lnTo>
                    <a:pt x="696328" y="777773"/>
                  </a:lnTo>
                  <a:lnTo>
                    <a:pt x="696569" y="772693"/>
                  </a:lnTo>
                  <a:lnTo>
                    <a:pt x="696747" y="768883"/>
                  </a:lnTo>
                  <a:lnTo>
                    <a:pt x="687616" y="772693"/>
                  </a:lnTo>
                  <a:lnTo>
                    <a:pt x="678281" y="767613"/>
                  </a:lnTo>
                  <a:lnTo>
                    <a:pt x="676986" y="776503"/>
                  </a:lnTo>
                  <a:lnTo>
                    <a:pt x="674916" y="789203"/>
                  </a:lnTo>
                  <a:lnTo>
                    <a:pt x="673468" y="800633"/>
                  </a:lnTo>
                  <a:lnTo>
                    <a:pt x="674725" y="812063"/>
                  </a:lnTo>
                  <a:lnTo>
                    <a:pt x="680770" y="824763"/>
                  </a:lnTo>
                  <a:lnTo>
                    <a:pt x="684314" y="828573"/>
                  </a:lnTo>
                  <a:lnTo>
                    <a:pt x="691248" y="832383"/>
                  </a:lnTo>
                  <a:lnTo>
                    <a:pt x="688543" y="840003"/>
                  </a:lnTo>
                  <a:lnTo>
                    <a:pt x="677545" y="841273"/>
                  </a:lnTo>
                  <a:lnTo>
                    <a:pt x="680237" y="829843"/>
                  </a:lnTo>
                  <a:lnTo>
                    <a:pt x="678802" y="828573"/>
                  </a:lnTo>
                  <a:lnTo>
                    <a:pt x="674458" y="824763"/>
                  </a:lnTo>
                  <a:lnTo>
                    <a:pt x="670102" y="822223"/>
                  </a:lnTo>
                  <a:lnTo>
                    <a:pt x="665137" y="819683"/>
                  </a:lnTo>
                  <a:lnTo>
                    <a:pt x="658939" y="831113"/>
                  </a:lnTo>
                  <a:lnTo>
                    <a:pt x="666826" y="828573"/>
                  </a:lnTo>
                  <a:lnTo>
                    <a:pt x="673506" y="836193"/>
                  </a:lnTo>
                  <a:lnTo>
                    <a:pt x="676884" y="843813"/>
                  </a:lnTo>
                  <a:lnTo>
                    <a:pt x="670699" y="846353"/>
                  </a:lnTo>
                  <a:lnTo>
                    <a:pt x="664095" y="851433"/>
                  </a:lnTo>
                  <a:lnTo>
                    <a:pt x="661492" y="856513"/>
                  </a:lnTo>
                  <a:lnTo>
                    <a:pt x="661377" y="862863"/>
                  </a:lnTo>
                  <a:lnTo>
                    <a:pt x="662622" y="873023"/>
                  </a:lnTo>
                  <a:lnTo>
                    <a:pt x="655345" y="876833"/>
                  </a:lnTo>
                  <a:lnTo>
                    <a:pt x="655269" y="874293"/>
                  </a:lnTo>
                  <a:lnTo>
                    <a:pt x="651560" y="865403"/>
                  </a:lnTo>
                  <a:lnTo>
                    <a:pt x="644042" y="860323"/>
                  </a:lnTo>
                  <a:lnTo>
                    <a:pt x="636333" y="855243"/>
                  </a:lnTo>
                  <a:lnTo>
                    <a:pt x="632079" y="846353"/>
                  </a:lnTo>
                  <a:lnTo>
                    <a:pt x="627329" y="846353"/>
                  </a:lnTo>
                  <a:lnTo>
                    <a:pt x="625284" y="851433"/>
                  </a:lnTo>
                  <a:lnTo>
                    <a:pt x="625348" y="856513"/>
                  </a:lnTo>
                  <a:lnTo>
                    <a:pt x="623938" y="861593"/>
                  </a:lnTo>
                  <a:lnTo>
                    <a:pt x="617448" y="865403"/>
                  </a:lnTo>
                  <a:lnTo>
                    <a:pt x="611479" y="857783"/>
                  </a:lnTo>
                  <a:lnTo>
                    <a:pt x="609625" y="856513"/>
                  </a:lnTo>
                  <a:lnTo>
                    <a:pt x="602246" y="851433"/>
                  </a:lnTo>
                  <a:lnTo>
                    <a:pt x="599173" y="846353"/>
                  </a:lnTo>
                  <a:lnTo>
                    <a:pt x="596861" y="842543"/>
                  </a:lnTo>
                  <a:lnTo>
                    <a:pt x="602437" y="828573"/>
                  </a:lnTo>
                  <a:lnTo>
                    <a:pt x="603643" y="827303"/>
                  </a:lnTo>
                  <a:lnTo>
                    <a:pt x="604837" y="826033"/>
                  </a:lnTo>
                  <a:lnTo>
                    <a:pt x="593026" y="827303"/>
                  </a:lnTo>
                  <a:lnTo>
                    <a:pt x="588657" y="823493"/>
                  </a:lnTo>
                  <a:lnTo>
                    <a:pt x="591947" y="817143"/>
                  </a:lnTo>
                  <a:lnTo>
                    <a:pt x="595757" y="812063"/>
                  </a:lnTo>
                  <a:lnTo>
                    <a:pt x="601306" y="810793"/>
                  </a:lnTo>
                  <a:lnTo>
                    <a:pt x="609777" y="815873"/>
                  </a:lnTo>
                  <a:lnTo>
                    <a:pt x="613613" y="819683"/>
                  </a:lnTo>
                  <a:lnTo>
                    <a:pt x="621995" y="819683"/>
                  </a:lnTo>
                  <a:lnTo>
                    <a:pt x="628738" y="815873"/>
                  </a:lnTo>
                  <a:lnTo>
                    <a:pt x="623493" y="810793"/>
                  </a:lnTo>
                  <a:lnTo>
                    <a:pt x="622173" y="809523"/>
                  </a:lnTo>
                  <a:lnTo>
                    <a:pt x="618236" y="805713"/>
                  </a:lnTo>
                  <a:lnTo>
                    <a:pt x="606094" y="801903"/>
                  </a:lnTo>
                  <a:lnTo>
                    <a:pt x="592924" y="801903"/>
                  </a:lnTo>
                  <a:lnTo>
                    <a:pt x="580402" y="803084"/>
                  </a:lnTo>
                  <a:lnTo>
                    <a:pt x="579361" y="802170"/>
                  </a:lnTo>
                  <a:lnTo>
                    <a:pt x="565721" y="795375"/>
                  </a:lnTo>
                  <a:lnTo>
                    <a:pt x="558876" y="789419"/>
                  </a:lnTo>
                  <a:lnTo>
                    <a:pt x="556958" y="780999"/>
                  </a:lnTo>
                  <a:lnTo>
                    <a:pt x="558647" y="759180"/>
                  </a:lnTo>
                  <a:lnTo>
                    <a:pt x="558228" y="751928"/>
                  </a:lnTo>
                  <a:lnTo>
                    <a:pt x="556069" y="745147"/>
                  </a:lnTo>
                  <a:lnTo>
                    <a:pt x="555421" y="744270"/>
                  </a:lnTo>
                  <a:lnTo>
                    <a:pt x="555421" y="817194"/>
                  </a:lnTo>
                  <a:lnTo>
                    <a:pt x="554824" y="817549"/>
                  </a:lnTo>
                  <a:lnTo>
                    <a:pt x="554596" y="817143"/>
                  </a:lnTo>
                  <a:lnTo>
                    <a:pt x="554164" y="816432"/>
                  </a:lnTo>
                  <a:lnTo>
                    <a:pt x="555421" y="817194"/>
                  </a:lnTo>
                  <a:lnTo>
                    <a:pt x="555421" y="744270"/>
                  </a:lnTo>
                  <a:lnTo>
                    <a:pt x="553364" y="741464"/>
                  </a:lnTo>
                  <a:lnTo>
                    <a:pt x="553364" y="815949"/>
                  </a:lnTo>
                  <a:lnTo>
                    <a:pt x="552310" y="816114"/>
                  </a:lnTo>
                  <a:lnTo>
                    <a:pt x="552107" y="815174"/>
                  </a:lnTo>
                  <a:lnTo>
                    <a:pt x="553364" y="815949"/>
                  </a:lnTo>
                  <a:lnTo>
                    <a:pt x="553364" y="741464"/>
                  </a:lnTo>
                  <a:lnTo>
                    <a:pt x="551484" y="738898"/>
                  </a:lnTo>
                  <a:lnTo>
                    <a:pt x="555955" y="735457"/>
                  </a:lnTo>
                  <a:lnTo>
                    <a:pt x="568439" y="741870"/>
                  </a:lnTo>
                  <a:lnTo>
                    <a:pt x="582574" y="744334"/>
                  </a:lnTo>
                  <a:lnTo>
                    <a:pt x="596976" y="742759"/>
                  </a:lnTo>
                  <a:lnTo>
                    <a:pt x="610260" y="737120"/>
                  </a:lnTo>
                  <a:lnTo>
                    <a:pt x="606831" y="734161"/>
                  </a:lnTo>
                  <a:lnTo>
                    <a:pt x="601472" y="733221"/>
                  </a:lnTo>
                  <a:lnTo>
                    <a:pt x="597230" y="731113"/>
                  </a:lnTo>
                  <a:lnTo>
                    <a:pt x="597141" y="724712"/>
                  </a:lnTo>
                  <a:lnTo>
                    <a:pt x="602767" y="726274"/>
                  </a:lnTo>
                  <a:lnTo>
                    <a:pt x="605155" y="724166"/>
                  </a:lnTo>
                  <a:lnTo>
                    <a:pt x="605917" y="718350"/>
                  </a:lnTo>
                  <a:lnTo>
                    <a:pt x="605129" y="712381"/>
                  </a:lnTo>
                  <a:lnTo>
                    <a:pt x="599059" y="700366"/>
                  </a:lnTo>
                  <a:lnTo>
                    <a:pt x="597344" y="691984"/>
                  </a:lnTo>
                  <a:lnTo>
                    <a:pt x="610146" y="698322"/>
                  </a:lnTo>
                  <a:lnTo>
                    <a:pt x="618210" y="695413"/>
                  </a:lnTo>
                  <a:lnTo>
                    <a:pt x="623811" y="687565"/>
                  </a:lnTo>
                  <a:lnTo>
                    <a:pt x="629234" y="679081"/>
                  </a:lnTo>
                  <a:lnTo>
                    <a:pt x="631266" y="677303"/>
                  </a:lnTo>
                  <a:lnTo>
                    <a:pt x="646023" y="715505"/>
                  </a:lnTo>
                  <a:lnTo>
                    <a:pt x="648665" y="716876"/>
                  </a:lnTo>
                  <a:lnTo>
                    <a:pt x="651179" y="721982"/>
                  </a:lnTo>
                  <a:lnTo>
                    <a:pt x="654088" y="715772"/>
                  </a:lnTo>
                  <a:lnTo>
                    <a:pt x="658964" y="709968"/>
                  </a:lnTo>
                  <a:lnTo>
                    <a:pt x="665365" y="707415"/>
                  </a:lnTo>
                  <a:lnTo>
                    <a:pt x="672325" y="706183"/>
                  </a:lnTo>
                  <a:lnTo>
                    <a:pt x="678916" y="704316"/>
                  </a:lnTo>
                  <a:lnTo>
                    <a:pt x="676529" y="695413"/>
                  </a:lnTo>
                  <a:lnTo>
                    <a:pt x="669417" y="690079"/>
                  </a:lnTo>
                  <a:lnTo>
                    <a:pt x="662051" y="684961"/>
                  </a:lnTo>
                  <a:lnTo>
                    <a:pt x="658977" y="676719"/>
                  </a:lnTo>
                  <a:lnTo>
                    <a:pt x="673735" y="657402"/>
                  </a:lnTo>
                  <a:lnTo>
                    <a:pt x="666610" y="657720"/>
                  </a:lnTo>
                  <a:lnTo>
                    <a:pt x="659625" y="660260"/>
                  </a:lnTo>
                  <a:lnTo>
                    <a:pt x="652589" y="661847"/>
                  </a:lnTo>
                  <a:lnTo>
                    <a:pt x="645287" y="659295"/>
                  </a:lnTo>
                  <a:lnTo>
                    <a:pt x="637298" y="665327"/>
                  </a:lnTo>
                  <a:lnTo>
                    <a:pt x="631291" y="670267"/>
                  </a:lnTo>
                  <a:lnTo>
                    <a:pt x="631291" y="677291"/>
                  </a:lnTo>
                  <a:lnTo>
                    <a:pt x="631291" y="670267"/>
                  </a:lnTo>
                  <a:lnTo>
                    <a:pt x="629526" y="671715"/>
                  </a:lnTo>
                  <a:lnTo>
                    <a:pt x="621055" y="676871"/>
                  </a:lnTo>
                  <a:lnTo>
                    <a:pt x="610946" y="679221"/>
                  </a:lnTo>
                  <a:lnTo>
                    <a:pt x="591604" y="691019"/>
                  </a:lnTo>
                  <a:lnTo>
                    <a:pt x="571106" y="700481"/>
                  </a:lnTo>
                  <a:lnTo>
                    <a:pt x="550341" y="709422"/>
                  </a:lnTo>
                  <a:lnTo>
                    <a:pt x="530225" y="719620"/>
                  </a:lnTo>
                  <a:lnTo>
                    <a:pt x="528929" y="718489"/>
                  </a:lnTo>
                  <a:lnTo>
                    <a:pt x="526453" y="716089"/>
                  </a:lnTo>
                  <a:lnTo>
                    <a:pt x="515696" y="720344"/>
                  </a:lnTo>
                  <a:lnTo>
                    <a:pt x="514794" y="720585"/>
                  </a:lnTo>
                  <a:lnTo>
                    <a:pt x="514794" y="748563"/>
                  </a:lnTo>
                  <a:lnTo>
                    <a:pt x="513308" y="748563"/>
                  </a:lnTo>
                  <a:lnTo>
                    <a:pt x="514540" y="747293"/>
                  </a:lnTo>
                  <a:lnTo>
                    <a:pt x="514769" y="747953"/>
                  </a:lnTo>
                  <a:lnTo>
                    <a:pt x="514794" y="748563"/>
                  </a:lnTo>
                  <a:lnTo>
                    <a:pt x="514794" y="720585"/>
                  </a:lnTo>
                  <a:lnTo>
                    <a:pt x="508304" y="722312"/>
                  </a:lnTo>
                  <a:lnTo>
                    <a:pt x="508304" y="897521"/>
                  </a:lnTo>
                  <a:lnTo>
                    <a:pt x="507415" y="897458"/>
                  </a:lnTo>
                  <a:lnTo>
                    <a:pt x="507796" y="897153"/>
                  </a:lnTo>
                  <a:lnTo>
                    <a:pt x="508304" y="897521"/>
                  </a:lnTo>
                  <a:lnTo>
                    <a:pt x="508304" y="722312"/>
                  </a:lnTo>
                  <a:lnTo>
                    <a:pt x="504723" y="723265"/>
                  </a:lnTo>
                  <a:lnTo>
                    <a:pt x="493458" y="724331"/>
                  </a:lnTo>
                  <a:lnTo>
                    <a:pt x="481825" y="723011"/>
                  </a:lnTo>
                  <a:lnTo>
                    <a:pt x="471398" y="729691"/>
                  </a:lnTo>
                  <a:lnTo>
                    <a:pt x="460248" y="734098"/>
                  </a:lnTo>
                  <a:lnTo>
                    <a:pt x="448487" y="736523"/>
                  </a:lnTo>
                  <a:lnTo>
                    <a:pt x="436206" y="737298"/>
                  </a:lnTo>
                  <a:lnTo>
                    <a:pt x="423659" y="742378"/>
                  </a:lnTo>
                  <a:lnTo>
                    <a:pt x="411048" y="746861"/>
                  </a:lnTo>
                  <a:lnTo>
                    <a:pt x="397979" y="748195"/>
                  </a:lnTo>
                  <a:lnTo>
                    <a:pt x="384060" y="743839"/>
                  </a:lnTo>
                  <a:lnTo>
                    <a:pt x="379615" y="741362"/>
                  </a:lnTo>
                  <a:lnTo>
                    <a:pt x="379615" y="753300"/>
                  </a:lnTo>
                  <a:lnTo>
                    <a:pt x="379349" y="753643"/>
                  </a:lnTo>
                  <a:lnTo>
                    <a:pt x="377596" y="752652"/>
                  </a:lnTo>
                  <a:lnTo>
                    <a:pt x="378345" y="752868"/>
                  </a:lnTo>
                  <a:lnTo>
                    <a:pt x="379615" y="753300"/>
                  </a:lnTo>
                  <a:lnTo>
                    <a:pt x="379615" y="741362"/>
                  </a:lnTo>
                  <a:lnTo>
                    <a:pt x="379374" y="741222"/>
                  </a:lnTo>
                  <a:lnTo>
                    <a:pt x="373481" y="744524"/>
                  </a:lnTo>
                  <a:lnTo>
                    <a:pt x="368287" y="746925"/>
                  </a:lnTo>
                  <a:lnTo>
                    <a:pt x="355053" y="752055"/>
                  </a:lnTo>
                  <a:lnTo>
                    <a:pt x="341414" y="755713"/>
                  </a:lnTo>
                  <a:lnTo>
                    <a:pt x="327545" y="758431"/>
                  </a:lnTo>
                  <a:lnTo>
                    <a:pt x="327240" y="758482"/>
                  </a:lnTo>
                  <a:lnTo>
                    <a:pt x="327240" y="782853"/>
                  </a:lnTo>
                  <a:lnTo>
                    <a:pt x="326237" y="786117"/>
                  </a:lnTo>
                  <a:lnTo>
                    <a:pt x="325183" y="784821"/>
                  </a:lnTo>
                  <a:lnTo>
                    <a:pt x="327240" y="782853"/>
                  </a:lnTo>
                  <a:lnTo>
                    <a:pt x="327240" y="758482"/>
                  </a:lnTo>
                  <a:lnTo>
                    <a:pt x="323977" y="759028"/>
                  </a:lnTo>
                  <a:lnTo>
                    <a:pt x="323977" y="845083"/>
                  </a:lnTo>
                  <a:lnTo>
                    <a:pt x="320344" y="846353"/>
                  </a:lnTo>
                  <a:lnTo>
                    <a:pt x="323977" y="845083"/>
                  </a:lnTo>
                  <a:lnTo>
                    <a:pt x="323977" y="759028"/>
                  </a:lnTo>
                  <a:lnTo>
                    <a:pt x="313563" y="760755"/>
                  </a:lnTo>
                  <a:lnTo>
                    <a:pt x="315671" y="761746"/>
                  </a:lnTo>
                  <a:lnTo>
                    <a:pt x="313550" y="761263"/>
                  </a:lnTo>
                  <a:lnTo>
                    <a:pt x="308508" y="758723"/>
                  </a:lnTo>
                  <a:lnTo>
                    <a:pt x="303085" y="757453"/>
                  </a:lnTo>
                  <a:lnTo>
                    <a:pt x="297510" y="757453"/>
                  </a:lnTo>
                  <a:lnTo>
                    <a:pt x="297434" y="757326"/>
                  </a:lnTo>
                  <a:lnTo>
                    <a:pt x="290639" y="755535"/>
                  </a:lnTo>
                  <a:lnTo>
                    <a:pt x="283984" y="756119"/>
                  </a:lnTo>
                  <a:lnTo>
                    <a:pt x="277406" y="757720"/>
                  </a:lnTo>
                  <a:lnTo>
                    <a:pt x="270789" y="758964"/>
                  </a:lnTo>
                  <a:lnTo>
                    <a:pt x="248361" y="762609"/>
                  </a:lnTo>
                  <a:lnTo>
                    <a:pt x="239433" y="762444"/>
                  </a:lnTo>
                  <a:lnTo>
                    <a:pt x="239433" y="874991"/>
                  </a:lnTo>
                  <a:lnTo>
                    <a:pt x="239331" y="876007"/>
                  </a:lnTo>
                  <a:lnTo>
                    <a:pt x="236474" y="876033"/>
                  </a:lnTo>
                  <a:lnTo>
                    <a:pt x="239433" y="874991"/>
                  </a:lnTo>
                  <a:lnTo>
                    <a:pt x="239433" y="762444"/>
                  </a:lnTo>
                  <a:lnTo>
                    <a:pt x="237172" y="762393"/>
                  </a:lnTo>
                  <a:lnTo>
                    <a:pt x="230441" y="759764"/>
                  </a:lnTo>
                  <a:lnTo>
                    <a:pt x="229273" y="759307"/>
                  </a:lnTo>
                  <a:lnTo>
                    <a:pt x="229273" y="856830"/>
                  </a:lnTo>
                  <a:lnTo>
                    <a:pt x="225806" y="858202"/>
                  </a:lnTo>
                  <a:lnTo>
                    <a:pt x="225806" y="897051"/>
                  </a:lnTo>
                  <a:lnTo>
                    <a:pt x="225475" y="897153"/>
                  </a:lnTo>
                  <a:lnTo>
                    <a:pt x="223139" y="895883"/>
                  </a:lnTo>
                  <a:lnTo>
                    <a:pt x="224764" y="895096"/>
                  </a:lnTo>
                  <a:lnTo>
                    <a:pt x="224701" y="895604"/>
                  </a:lnTo>
                  <a:lnTo>
                    <a:pt x="225806" y="897051"/>
                  </a:lnTo>
                  <a:lnTo>
                    <a:pt x="225806" y="858202"/>
                  </a:lnTo>
                  <a:lnTo>
                    <a:pt x="223647" y="859053"/>
                  </a:lnTo>
                  <a:lnTo>
                    <a:pt x="220611" y="860323"/>
                  </a:lnTo>
                  <a:lnTo>
                    <a:pt x="211531" y="860323"/>
                  </a:lnTo>
                  <a:lnTo>
                    <a:pt x="205727" y="857783"/>
                  </a:lnTo>
                  <a:lnTo>
                    <a:pt x="202869" y="857783"/>
                  </a:lnTo>
                  <a:lnTo>
                    <a:pt x="196977" y="855243"/>
                  </a:lnTo>
                  <a:lnTo>
                    <a:pt x="193890" y="855243"/>
                  </a:lnTo>
                  <a:lnTo>
                    <a:pt x="190715" y="853973"/>
                  </a:lnTo>
                  <a:lnTo>
                    <a:pt x="186474" y="853973"/>
                  </a:lnTo>
                  <a:lnTo>
                    <a:pt x="184353" y="855243"/>
                  </a:lnTo>
                  <a:lnTo>
                    <a:pt x="181089" y="855243"/>
                  </a:lnTo>
                  <a:lnTo>
                    <a:pt x="177838" y="853973"/>
                  </a:lnTo>
                  <a:lnTo>
                    <a:pt x="174586" y="853973"/>
                  </a:lnTo>
                  <a:lnTo>
                    <a:pt x="170878" y="855243"/>
                  </a:lnTo>
                  <a:lnTo>
                    <a:pt x="170129" y="855573"/>
                  </a:lnTo>
                  <a:lnTo>
                    <a:pt x="170510" y="853503"/>
                  </a:lnTo>
                  <a:lnTo>
                    <a:pt x="167995" y="851027"/>
                  </a:lnTo>
                  <a:lnTo>
                    <a:pt x="164261" y="849312"/>
                  </a:lnTo>
                  <a:lnTo>
                    <a:pt x="162814" y="849083"/>
                  </a:lnTo>
                  <a:lnTo>
                    <a:pt x="162839" y="846099"/>
                  </a:lnTo>
                  <a:lnTo>
                    <a:pt x="162039" y="842784"/>
                  </a:lnTo>
                  <a:lnTo>
                    <a:pt x="164541" y="836930"/>
                  </a:lnTo>
                  <a:lnTo>
                    <a:pt x="164630" y="835583"/>
                  </a:lnTo>
                  <a:lnTo>
                    <a:pt x="170586" y="832256"/>
                  </a:lnTo>
                  <a:lnTo>
                    <a:pt x="178943" y="830033"/>
                  </a:lnTo>
                  <a:lnTo>
                    <a:pt x="183121" y="825347"/>
                  </a:lnTo>
                  <a:lnTo>
                    <a:pt x="177723" y="815911"/>
                  </a:lnTo>
                  <a:lnTo>
                    <a:pt x="177393" y="815340"/>
                  </a:lnTo>
                  <a:lnTo>
                    <a:pt x="177012" y="814679"/>
                  </a:lnTo>
                  <a:lnTo>
                    <a:pt x="177749" y="814260"/>
                  </a:lnTo>
                  <a:lnTo>
                    <a:pt x="182372" y="814920"/>
                  </a:lnTo>
                  <a:lnTo>
                    <a:pt x="185077" y="820839"/>
                  </a:lnTo>
                  <a:lnTo>
                    <a:pt x="189992" y="819848"/>
                  </a:lnTo>
                  <a:lnTo>
                    <a:pt x="198869" y="818972"/>
                  </a:lnTo>
                  <a:lnTo>
                    <a:pt x="199491" y="821131"/>
                  </a:lnTo>
                  <a:lnTo>
                    <a:pt x="196164" y="824750"/>
                  </a:lnTo>
                  <a:lnTo>
                    <a:pt x="193179" y="828217"/>
                  </a:lnTo>
                  <a:lnTo>
                    <a:pt x="191973" y="830491"/>
                  </a:lnTo>
                  <a:lnTo>
                    <a:pt x="191655" y="832891"/>
                  </a:lnTo>
                  <a:lnTo>
                    <a:pt x="192151" y="835406"/>
                  </a:lnTo>
                  <a:lnTo>
                    <a:pt x="202336" y="840943"/>
                  </a:lnTo>
                  <a:lnTo>
                    <a:pt x="204774" y="840562"/>
                  </a:lnTo>
                  <a:lnTo>
                    <a:pt x="209829" y="840740"/>
                  </a:lnTo>
                  <a:lnTo>
                    <a:pt x="204076" y="844435"/>
                  </a:lnTo>
                  <a:lnTo>
                    <a:pt x="206400" y="845502"/>
                  </a:lnTo>
                  <a:lnTo>
                    <a:pt x="207441" y="847712"/>
                  </a:lnTo>
                  <a:lnTo>
                    <a:pt x="208965" y="849503"/>
                  </a:lnTo>
                  <a:lnTo>
                    <a:pt x="210959" y="850861"/>
                  </a:lnTo>
                  <a:lnTo>
                    <a:pt x="214858" y="852220"/>
                  </a:lnTo>
                  <a:lnTo>
                    <a:pt x="218109" y="851077"/>
                  </a:lnTo>
                  <a:lnTo>
                    <a:pt x="226428" y="839304"/>
                  </a:lnTo>
                  <a:lnTo>
                    <a:pt x="227355" y="840155"/>
                  </a:lnTo>
                  <a:lnTo>
                    <a:pt x="227330" y="841578"/>
                  </a:lnTo>
                  <a:lnTo>
                    <a:pt x="225793" y="842911"/>
                  </a:lnTo>
                  <a:lnTo>
                    <a:pt x="225742" y="843343"/>
                  </a:lnTo>
                  <a:lnTo>
                    <a:pt x="225640" y="846353"/>
                  </a:lnTo>
                  <a:lnTo>
                    <a:pt x="226123" y="848042"/>
                  </a:lnTo>
                  <a:lnTo>
                    <a:pt x="226656" y="850773"/>
                  </a:lnTo>
                  <a:lnTo>
                    <a:pt x="227342" y="853490"/>
                  </a:lnTo>
                  <a:lnTo>
                    <a:pt x="228574" y="856043"/>
                  </a:lnTo>
                  <a:lnTo>
                    <a:pt x="229273" y="856830"/>
                  </a:lnTo>
                  <a:lnTo>
                    <a:pt x="229273" y="759307"/>
                  </a:lnTo>
                  <a:lnTo>
                    <a:pt x="226072" y="758050"/>
                  </a:lnTo>
                  <a:lnTo>
                    <a:pt x="210464" y="756069"/>
                  </a:lnTo>
                  <a:lnTo>
                    <a:pt x="202577" y="756170"/>
                  </a:lnTo>
                  <a:lnTo>
                    <a:pt x="195567" y="758050"/>
                  </a:lnTo>
                  <a:lnTo>
                    <a:pt x="188569" y="759764"/>
                  </a:lnTo>
                  <a:lnTo>
                    <a:pt x="181571" y="759625"/>
                  </a:lnTo>
                  <a:lnTo>
                    <a:pt x="181216" y="759434"/>
                  </a:lnTo>
                  <a:lnTo>
                    <a:pt x="174586" y="755954"/>
                  </a:lnTo>
                  <a:lnTo>
                    <a:pt x="174561" y="813803"/>
                  </a:lnTo>
                  <a:lnTo>
                    <a:pt x="173469" y="815911"/>
                  </a:lnTo>
                  <a:lnTo>
                    <a:pt x="171691" y="814806"/>
                  </a:lnTo>
                  <a:lnTo>
                    <a:pt x="173558" y="812609"/>
                  </a:lnTo>
                  <a:lnTo>
                    <a:pt x="174561" y="813803"/>
                  </a:lnTo>
                  <a:lnTo>
                    <a:pt x="174561" y="755980"/>
                  </a:lnTo>
                  <a:lnTo>
                    <a:pt x="170751" y="758050"/>
                  </a:lnTo>
                  <a:lnTo>
                    <a:pt x="166801" y="759434"/>
                  </a:lnTo>
                  <a:lnTo>
                    <a:pt x="162445" y="757580"/>
                  </a:lnTo>
                  <a:lnTo>
                    <a:pt x="154470" y="757529"/>
                  </a:lnTo>
                  <a:lnTo>
                    <a:pt x="146659" y="756945"/>
                  </a:lnTo>
                  <a:lnTo>
                    <a:pt x="137325" y="760793"/>
                  </a:lnTo>
                  <a:lnTo>
                    <a:pt x="130873" y="758799"/>
                  </a:lnTo>
                  <a:lnTo>
                    <a:pt x="126568" y="757466"/>
                  </a:lnTo>
                  <a:lnTo>
                    <a:pt x="123698" y="758799"/>
                  </a:lnTo>
                  <a:lnTo>
                    <a:pt x="121132" y="758113"/>
                  </a:lnTo>
                  <a:lnTo>
                    <a:pt x="118770" y="756208"/>
                  </a:lnTo>
                  <a:lnTo>
                    <a:pt x="117182" y="757047"/>
                  </a:lnTo>
                  <a:lnTo>
                    <a:pt x="115684" y="758024"/>
                  </a:lnTo>
                  <a:lnTo>
                    <a:pt x="114312" y="759155"/>
                  </a:lnTo>
                  <a:lnTo>
                    <a:pt x="121145" y="767461"/>
                  </a:lnTo>
                  <a:lnTo>
                    <a:pt x="126212" y="776465"/>
                  </a:lnTo>
                  <a:lnTo>
                    <a:pt x="129133" y="786320"/>
                  </a:lnTo>
                  <a:lnTo>
                    <a:pt x="129527" y="797191"/>
                  </a:lnTo>
                  <a:lnTo>
                    <a:pt x="134899" y="793610"/>
                  </a:lnTo>
                  <a:lnTo>
                    <a:pt x="139433" y="792670"/>
                  </a:lnTo>
                  <a:lnTo>
                    <a:pt x="138696" y="801420"/>
                  </a:lnTo>
                  <a:lnTo>
                    <a:pt x="138366" y="805637"/>
                  </a:lnTo>
                  <a:lnTo>
                    <a:pt x="136550" y="809726"/>
                  </a:lnTo>
                  <a:lnTo>
                    <a:pt x="135394" y="813866"/>
                  </a:lnTo>
                  <a:lnTo>
                    <a:pt x="128905" y="811644"/>
                  </a:lnTo>
                  <a:lnTo>
                    <a:pt x="125958" y="813930"/>
                  </a:lnTo>
                  <a:lnTo>
                    <a:pt x="126606" y="820750"/>
                  </a:lnTo>
                  <a:lnTo>
                    <a:pt x="130251" y="827709"/>
                  </a:lnTo>
                  <a:lnTo>
                    <a:pt x="129908" y="834694"/>
                  </a:lnTo>
                  <a:lnTo>
                    <a:pt x="127990" y="841705"/>
                  </a:lnTo>
                  <a:lnTo>
                    <a:pt x="126936" y="848702"/>
                  </a:lnTo>
                  <a:lnTo>
                    <a:pt x="121246" y="851484"/>
                  </a:lnTo>
                  <a:lnTo>
                    <a:pt x="121246" y="875284"/>
                  </a:lnTo>
                  <a:lnTo>
                    <a:pt x="119761" y="876604"/>
                  </a:lnTo>
                  <a:lnTo>
                    <a:pt x="119557" y="875652"/>
                  </a:lnTo>
                  <a:lnTo>
                    <a:pt x="121246" y="875284"/>
                  </a:lnTo>
                  <a:lnTo>
                    <a:pt x="121246" y="851484"/>
                  </a:lnTo>
                  <a:lnTo>
                    <a:pt x="117335" y="853389"/>
                  </a:lnTo>
                  <a:lnTo>
                    <a:pt x="113207" y="857529"/>
                  </a:lnTo>
                  <a:lnTo>
                    <a:pt x="113728" y="863422"/>
                  </a:lnTo>
                  <a:lnTo>
                    <a:pt x="118452" y="874204"/>
                  </a:lnTo>
                  <a:lnTo>
                    <a:pt x="119507" y="875652"/>
                  </a:lnTo>
                  <a:lnTo>
                    <a:pt x="118110" y="876769"/>
                  </a:lnTo>
                  <a:lnTo>
                    <a:pt x="115849" y="878522"/>
                  </a:lnTo>
                  <a:lnTo>
                    <a:pt x="115849" y="879373"/>
                  </a:lnTo>
                  <a:lnTo>
                    <a:pt x="115214" y="879373"/>
                  </a:lnTo>
                  <a:lnTo>
                    <a:pt x="114719" y="879487"/>
                  </a:lnTo>
                  <a:lnTo>
                    <a:pt x="115214" y="879055"/>
                  </a:lnTo>
                  <a:lnTo>
                    <a:pt x="115849" y="879373"/>
                  </a:lnTo>
                  <a:lnTo>
                    <a:pt x="115849" y="878522"/>
                  </a:lnTo>
                  <a:lnTo>
                    <a:pt x="115176" y="879030"/>
                  </a:lnTo>
                  <a:lnTo>
                    <a:pt x="109791" y="877125"/>
                  </a:lnTo>
                  <a:lnTo>
                    <a:pt x="104673" y="876084"/>
                  </a:lnTo>
                  <a:lnTo>
                    <a:pt x="100609" y="878014"/>
                  </a:lnTo>
                  <a:lnTo>
                    <a:pt x="98310" y="884974"/>
                  </a:lnTo>
                  <a:lnTo>
                    <a:pt x="98717" y="884872"/>
                  </a:lnTo>
                  <a:lnTo>
                    <a:pt x="98298" y="885723"/>
                  </a:lnTo>
                  <a:lnTo>
                    <a:pt x="93548" y="890803"/>
                  </a:lnTo>
                  <a:lnTo>
                    <a:pt x="96100" y="892073"/>
                  </a:lnTo>
                  <a:lnTo>
                    <a:pt x="101193" y="897153"/>
                  </a:lnTo>
                  <a:lnTo>
                    <a:pt x="108953" y="897153"/>
                  </a:lnTo>
                  <a:lnTo>
                    <a:pt x="116827" y="898423"/>
                  </a:lnTo>
                  <a:lnTo>
                    <a:pt x="121996" y="899693"/>
                  </a:lnTo>
                  <a:lnTo>
                    <a:pt x="124574" y="900963"/>
                  </a:lnTo>
                  <a:lnTo>
                    <a:pt x="132041" y="902233"/>
                  </a:lnTo>
                  <a:lnTo>
                    <a:pt x="138836" y="904773"/>
                  </a:lnTo>
                  <a:lnTo>
                    <a:pt x="145034" y="909853"/>
                  </a:lnTo>
                  <a:lnTo>
                    <a:pt x="150672" y="914933"/>
                  </a:lnTo>
                  <a:lnTo>
                    <a:pt x="154482" y="912393"/>
                  </a:lnTo>
                  <a:lnTo>
                    <a:pt x="158369" y="911123"/>
                  </a:lnTo>
                  <a:lnTo>
                    <a:pt x="162839" y="912393"/>
                  </a:lnTo>
                  <a:lnTo>
                    <a:pt x="170649" y="912393"/>
                  </a:lnTo>
                  <a:lnTo>
                    <a:pt x="175323" y="911123"/>
                  </a:lnTo>
                  <a:lnTo>
                    <a:pt x="184645" y="908583"/>
                  </a:lnTo>
                  <a:lnTo>
                    <a:pt x="198653" y="906043"/>
                  </a:lnTo>
                  <a:lnTo>
                    <a:pt x="212686" y="906043"/>
                  </a:lnTo>
                  <a:lnTo>
                    <a:pt x="226771" y="912393"/>
                  </a:lnTo>
                  <a:lnTo>
                    <a:pt x="234543" y="913663"/>
                  </a:lnTo>
                  <a:lnTo>
                    <a:pt x="258457" y="913663"/>
                  </a:lnTo>
                  <a:lnTo>
                    <a:pt x="265925" y="917473"/>
                  </a:lnTo>
                  <a:lnTo>
                    <a:pt x="273672" y="918743"/>
                  </a:lnTo>
                  <a:lnTo>
                    <a:pt x="299631" y="913663"/>
                  </a:lnTo>
                  <a:lnTo>
                    <a:pt x="312534" y="914933"/>
                  </a:lnTo>
                  <a:lnTo>
                    <a:pt x="325297" y="920013"/>
                  </a:lnTo>
                  <a:lnTo>
                    <a:pt x="341249" y="917473"/>
                  </a:lnTo>
                  <a:lnTo>
                    <a:pt x="357187" y="916203"/>
                  </a:lnTo>
                  <a:lnTo>
                    <a:pt x="373126" y="916203"/>
                  </a:lnTo>
                  <a:lnTo>
                    <a:pt x="389051" y="920013"/>
                  </a:lnTo>
                  <a:lnTo>
                    <a:pt x="396748" y="916203"/>
                  </a:lnTo>
                  <a:lnTo>
                    <a:pt x="404710" y="914933"/>
                  </a:lnTo>
                  <a:lnTo>
                    <a:pt x="412915" y="914933"/>
                  </a:lnTo>
                  <a:lnTo>
                    <a:pt x="421271" y="917473"/>
                  </a:lnTo>
                  <a:lnTo>
                    <a:pt x="425081" y="914933"/>
                  </a:lnTo>
                  <a:lnTo>
                    <a:pt x="434873" y="908392"/>
                  </a:lnTo>
                  <a:lnTo>
                    <a:pt x="440042" y="911377"/>
                  </a:lnTo>
                  <a:lnTo>
                    <a:pt x="445820" y="911758"/>
                  </a:lnTo>
                  <a:lnTo>
                    <a:pt x="456844" y="905598"/>
                  </a:lnTo>
                  <a:lnTo>
                    <a:pt x="461568" y="906564"/>
                  </a:lnTo>
                  <a:lnTo>
                    <a:pt x="466051" y="910005"/>
                  </a:lnTo>
                  <a:lnTo>
                    <a:pt x="473722" y="905764"/>
                  </a:lnTo>
                  <a:lnTo>
                    <a:pt x="474878" y="906043"/>
                  </a:lnTo>
                  <a:lnTo>
                    <a:pt x="474484" y="906043"/>
                  </a:lnTo>
                  <a:lnTo>
                    <a:pt x="476148" y="906653"/>
                  </a:lnTo>
                  <a:lnTo>
                    <a:pt x="476923" y="907351"/>
                  </a:lnTo>
                  <a:lnTo>
                    <a:pt x="481761" y="911936"/>
                  </a:lnTo>
                  <a:lnTo>
                    <a:pt x="493699" y="904544"/>
                  </a:lnTo>
                  <a:lnTo>
                    <a:pt x="494855" y="904748"/>
                  </a:lnTo>
                  <a:lnTo>
                    <a:pt x="496227" y="904227"/>
                  </a:lnTo>
                  <a:lnTo>
                    <a:pt x="501738" y="906056"/>
                  </a:lnTo>
                  <a:lnTo>
                    <a:pt x="508279" y="903236"/>
                  </a:lnTo>
                  <a:lnTo>
                    <a:pt x="514883" y="902182"/>
                  </a:lnTo>
                  <a:lnTo>
                    <a:pt x="514959" y="903503"/>
                  </a:lnTo>
                  <a:lnTo>
                    <a:pt x="516572" y="902843"/>
                  </a:lnTo>
                  <a:lnTo>
                    <a:pt x="526275" y="906399"/>
                  </a:lnTo>
                  <a:lnTo>
                    <a:pt x="542277" y="900874"/>
                  </a:lnTo>
                  <a:lnTo>
                    <a:pt x="542785" y="900963"/>
                  </a:lnTo>
                  <a:lnTo>
                    <a:pt x="549833" y="903503"/>
                  </a:lnTo>
                  <a:lnTo>
                    <a:pt x="563867" y="900963"/>
                  </a:lnTo>
                  <a:lnTo>
                    <a:pt x="570903" y="900963"/>
                  </a:lnTo>
                  <a:lnTo>
                    <a:pt x="576338" y="897153"/>
                  </a:lnTo>
                  <a:lnTo>
                    <a:pt x="581647" y="897153"/>
                  </a:lnTo>
                  <a:lnTo>
                    <a:pt x="586778" y="900963"/>
                  </a:lnTo>
                  <a:lnTo>
                    <a:pt x="591769" y="898423"/>
                  </a:lnTo>
                  <a:lnTo>
                    <a:pt x="596760" y="897153"/>
                  </a:lnTo>
                  <a:lnTo>
                    <a:pt x="601764" y="897153"/>
                  </a:lnTo>
                  <a:lnTo>
                    <a:pt x="606767" y="900963"/>
                  </a:lnTo>
                  <a:lnTo>
                    <a:pt x="616140" y="897153"/>
                  </a:lnTo>
                  <a:lnTo>
                    <a:pt x="622388" y="894613"/>
                  </a:lnTo>
                  <a:lnTo>
                    <a:pt x="638517" y="890803"/>
                  </a:lnTo>
                  <a:lnTo>
                    <a:pt x="655027" y="888263"/>
                  </a:lnTo>
                  <a:lnTo>
                    <a:pt x="671791" y="886993"/>
                  </a:lnTo>
                  <a:lnTo>
                    <a:pt x="671944" y="886904"/>
                  </a:lnTo>
                  <a:lnTo>
                    <a:pt x="678548" y="887031"/>
                  </a:lnTo>
                  <a:lnTo>
                    <a:pt x="684530" y="884135"/>
                  </a:lnTo>
                  <a:lnTo>
                    <a:pt x="690575" y="881024"/>
                  </a:lnTo>
                  <a:lnTo>
                    <a:pt x="697509" y="880554"/>
                  </a:lnTo>
                  <a:lnTo>
                    <a:pt x="708101" y="881024"/>
                  </a:lnTo>
                  <a:lnTo>
                    <a:pt x="709625" y="880554"/>
                  </a:lnTo>
                  <a:lnTo>
                    <a:pt x="717562" y="878065"/>
                  </a:lnTo>
                  <a:lnTo>
                    <a:pt x="726325" y="872871"/>
                  </a:lnTo>
                  <a:lnTo>
                    <a:pt x="728421" y="871321"/>
                  </a:lnTo>
                  <a:lnTo>
                    <a:pt x="734682" y="866686"/>
                  </a:lnTo>
                  <a:lnTo>
                    <a:pt x="740041" y="870699"/>
                  </a:lnTo>
                  <a:lnTo>
                    <a:pt x="745591" y="872274"/>
                  </a:lnTo>
                  <a:lnTo>
                    <a:pt x="751319" y="871499"/>
                  </a:lnTo>
                  <a:lnTo>
                    <a:pt x="757199" y="868426"/>
                  </a:lnTo>
                  <a:lnTo>
                    <a:pt x="763130" y="864616"/>
                  </a:lnTo>
                  <a:lnTo>
                    <a:pt x="769302" y="861949"/>
                  </a:lnTo>
                  <a:lnTo>
                    <a:pt x="775855" y="861123"/>
                  </a:lnTo>
                  <a:lnTo>
                    <a:pt x="782955" y="862838"/>
                  </a:lnTo>
                  <a:lnTo>
                    <a:pt x="790727" y="863447"/>
                  </a:lnTo>
                  <a:lnTo>
                    <a:pt x="820712" y="847737"/>
                  </a:lnTo>
                  <a:lnTo>
                    <a:pt x="828548" y="847953"/>
                  </a:lnTo>
                  <a:lnTo>
                    <a:pt x="829043" y="847737"/>
                  </a:lnTo>
                  <a:lnTo>
                    <a:pt x="865200" y="829335"/>
                  </a:lnTo>
                  <a:lnTo>
                    <a:pt x="876287" y="821105"/>
                  </a:lnTo>
                  <a:lnTo>
                    <a:pt x="891819" y="821270"/>
                  </a:lnTo>
                  <a:lnTo>
                    <a:pt x="909929" y="811580"/>
                  </a:lnTo>
                  <a:lnTo>
                    <a:pt x="929132" y="804494"/>
                  </a:lnTo>
                  <a:lnTo>
                    <a:pt x="948563" y="797966"/>
                  </a:lnTo>
                  <a:lnTo>
                    <a:pt x="967371" y="789927"/>
                  </a:lnTo>
                  <a:lnTo>
                    <a:pt x="978369" y="783234"/>
                  </a:lnTo>
                  <a:lnTo>
                    <a:pt x="989634" y="777100"/>
                  </a:lnTo>
                  <a:lnTo>
                    <a:pt x="1001420" y="772160"/>
                  </a:lnTo>
                  <a:lnTo>
                    <a:pt x="1014031" y="769048"/>
                  </a:lnTo>
                  <a:lnTo>
                    <a:pt x="1017778" y="766648"/>
                  </a:lnTo>
                  <a:lnTo>
                    <a:pt x="1021638" y="764717"/>
                  </a:lnTo>
                  <a:lnTo>
                    <a:pt x="1026287" y="766076"/>
                  </a:lnTo>
                  <a:lnTo>
                    <a:pt x="1032535" y="760730"/>
                  </a:lnTo>
                  <a:lnTo>
                    <a:pt x="1038174" y="754329"/>
                  </a:lnTo>
                  <a:lnTo>
                    <a:pt x="1045133" y="750239"/>
                  </a:lnTo>
                  <a:lnTo>
                    <a:pt x="1055433" y="742848"/>
                  </a:lnTo>
                  <a:lnTo>
                    <a:pt x="1065644" y="735177"/>
                  </a:lnTo>
                  <a:lnTo>
                    <a:pt x="1076960" y="730008"/>
                  </a:lnTo>
                  <a:lnTo>
                    <a:pt x="1090599" y="730135"/>
                  </a:lnTo>
                  <a:lnTo>
                    <a:pt x="1113688" y="706170"/>
                  </a:lnTo>
                  <a:lnTo>
                    <a:pt x="1115504" y="705624"/>
                  </a:lnTo>
                  <a:lnTo>
                    <a:pt x="1117079" y="704672"/>
                  </a:lnTo>
                  <a:lnTo>
                    <a:pt x="1118425" y="703326"/>
                  </a:lnTo>
                  <a:lnTo>
                    <a:pt x="1154518" y="687184"/>
                  </a:lnTo>
                  <a:lnTo>
                    <a:pt x="1154696" y="679729"/>
                  </a:lnTo>
                  <a:lnTo>
                    <a:pt x="1161580" y="677291"/>
                  </a:lnTo>
                  <a:lnTo>
                    <a:pt x="1165453" y="672592"/>
                  </a:lnTo>
                  <a:lnTo>
                    <a:pt x="1172933" y="671944"/>
                  </a:lnTo>
                  <a:lnTo>
                    <a:pt x="1178598" y="668985"/>
                  </a:lnTo>
                  <a:lnTo>
                    <a:pt x="1186611" y="656463"/>
                  </a:lnTo>
                  <a:lnTo>
                    <a:pt x="1191209" y="650341"/>
                  </a:lnTo>
                  <a:lnTo>
                    <a:pt x="1199883" y="651700"/>
                  </a:lnTo>
                  <a:lnTo>
                    <a:pt x="1200988" y="650341"/>
                  </a:lnTo>
                  <a:lnTo>
                    <a:pt x="1209573" y="639787"/>
                  </a:lnTo>
                  <a:lnTo>
                    <a:pt x="1210322" y="639165"/>
                  </a:lnTo>
                  <a:lnTo>
                    <a:pt x="1221397" y="629907"/>
                  </a:lnTo>
                  <a:lnTo>
                    <a:pt x="1233004" y="619810"/>
                  </a:lnTo>
                  <a:lnTo>
                    <a:pt x="1242034" y="607263"/>
                  </a:lnTo>
                  <a:lnTo>
                    <a:pt x="1253464" y="604469"/>
                  </a:lnTo>
                  <a:lnTo>
                    <a:pt x="1262380" y="597674"/>
                  </a:lnTo>
                  <a:lnTo>
                    <a:pt x="1270558" y="589737"/>
                  </a:lnTo>
                  <a:lnTo>
                    <a:pt x="1279817" y="583488"/>
                  </a:lnTo>
                  <a:lnTo>
                    <a:pt x="1282522" y="575221"/>
                  </a:lnTo>
                  <a:lnTo>
                    <a:pt x="1287881" y="569125"/>
                  </a:lnTo>
                  <a:lnTo>
                    <a:pt x="1294371" y="563968"/>
                  </a:lnTo>
                  <a:lnTo>
                    <a:pt x="1313535" y="546938"/>
                  </a:lnTo>
                  <a:lnTo>
                    <a:pt x="1315389" y="545668"/>
                  </a:lnTo>
                  <a:lnTo>
                    <a:pt x="1319606" y="542772"/>
                  </a:lnTo>
                  <a:lnTo>
                    <a:pt x="1319606" y="458673"/>
                  </a:lnTo>
                  <a:lnTo>
                    <a:pt x="1319606" y="407581"/>
                  </a:lnTo>
                  <a:lnTo>
                    <a:pt x="1312151" y="409384"/>
                  </a:lnTo>
                  <a:lnTo>
                    <a:pt x="1302397" y="411492"/>
                  </a:lnTo>
                  <a:lnTo>
                    <a:pt x="1299781" y="419696"/>
                  </a:lnTo>
                  <a:lnTo>
                    <a:pt x="1275372" y="458673"/>
                  </a:lnTo>
                  <a:lnTo>
                    <a:pt x="1268882" y="458190"/>
                  </a:lnTo>
                  <a:lnTo>
                    <a:pt x="1264412" y="453580"/>
                  </a:lnTo>
                  <a:lnTo>
                    <a:pt x="1261173" y="445173"/>
                  </a:lnTo>
                  <a:lnTo>
                    <a:pt x="1259497" y="439115"/>
                  </a:lnTo>
                  <a:lnTo>
                    <a:pt x="1258862" y="432219"/>
                  </a:lnTo>
                  <a:lnTo>
                    <a:pt x="1252118" y="428942"/>
                  </a:lnTo>
                  <a:lnTo>
                    <a:pt x="1252347" y="428675"/>
                  </a:lnTo>
                  <a:lnTo>
                    <a:pt x="1254036" y="425183"/>
                  </a:lnTo>
                  <a:lnTo>
                    <a:pt x="1254252" y="421982"/>
                  </a:lnTo>
                  <a:lnTo>
                    <a:pt x="1254252" y="420865"/>
                  </a:lnTo>
                  <a:lnTo>
                    <a:pt x="1253312" y="417690"/>
                  </a:lnTo>
                  <a:lnTo>
                    <a:pt x="1248994" y="416140"/>
                  </a:lnTo>
                  <a:lnTo>
                    <a:pt x="1245171" y="416699"/>
                  </a:lnTo>
                  <a:lnTo>
                    <a:pt x="1245958" y="416179"/>
                  </a:lnTo>
                  <a:lnTo>
                    <a:pt x="1247216" y="414553"/>
                  </a:lnTo>
                  <a:lnTo>
                    <a:pt x="1247940" y="412432"/>
                  </a:lnTo>
                  <a:lnTo>
                    <a:pt x="1249273" y="409714"/>
                  </a:lnTo>
                  <a:lnTo>
                    <a:pt x="1244904" y="409473"/>
                  </a:lnTo>
                  <a:lnTo>
                    <a:pt x="1244904" y="416890"/>
                  </a:lnTo>
                  <a:lnTo>
                    <a:pt x="1243545" y="418109"/>
                  </a:lnTo>
                  <a:lnTo>
                    <a:pt x="1244130" y="417398"/>
                  </a:lnTo>
                  <a:lnTo>
                    <a:pt x="1244904" y="416890"/>
                  </a:lnTo>
                  <a:lnTo>
                    <a:pt x="1244904" y="409473"/>
                  </a:lnTo>
                  <a:lnTo>
                    <a:pt x="1243228" y="409371"/>
                  </a:lnTo>
                  <a:lnTo>
                    <a:pt x="1245997" y="406234"/>
                  </a:lnTo>
                  <a:lnTo>
                    <a:pt x="1248575" y="405942"/>
                  </a:lnTo>
                  <a:lnTo>
                    <a:pt x="1250899" y="404685"/>
                  </a:lnTo>
                  <a:lnTo>
                    <a:pt x="1252296" y="403110"/>
                  </a:lnTo>
                  <a:lnTo>
                    <a:pt x="1252778" y="403936"/>
                  </a:lnTo>
                  <a:lnTo>
                    <a:pt x="1253667" y="399719"/>
                  </a:lnTo>
                  <a:lnTo>
                    <a:pt x="1254112" y="397700"/>
                  </a:lnTo>
                  <a:lnTo>
                    <a:pt x="1254594" y="397103"/>
                  </a:lnTo>
                  <a:lnTo>
                    <a:pt x="1256538" y="398919"/>
                  </a:lnTo>
                  <a:lnTo>
                    <a:pt x="1258341" y="399059"/>
                  </a:lnTo>
                  <a:lnTo>
                    <a:pt x="1268323" y="388848"/>
                  </a:lnTo>
                  <a:lnTo>
                    <a:pt x="1268958" y="387070"/>
                  </a:lnTo>
                  <a:lnTo>
                    <a:pt x="1269669" y="385318"/>
                  </a:lnTo>
                  <a:lnTo>
                    <a:pt x="1270317" y="383514"/>
                  </a:lnTo>
                  <a:lnTo>
                    <a:pt x="1271257" y="381876"/>
                  </a:lnTo>
                  <a:lnTo>
                    <a:pt x="1283652" y="375450"/>
                  </a:lnTo>
                  <a:lnTo>
                    <a:pt x="1285760" y="375285"/>
                  </a:lnTo>
                  <a:lnTo>
                    <a:pt x="1287856" y="374954"/>
                  </a:lnTo>
                  <a:lnTo>
                    <a:pt x="1289926" y="374192"/>
                  </a:lnTo>
                  <a:lnTo>
                    <a:pt x="1291742" y="373011"/>
                  </a:lnTo>
                  <a:lnTo>
                    <a:pt x="1292555" y="372084"/>
                  </a:lnTo>
                  <a:lnTo>
                    <a:pt x="1294320" y="376720"/>
                  </a:lnTo>
                  <a:lnTo>
                    <a:pt x="1297355" y="383336"/>
                  </a:lnTo>
                  <a:lnTo>
                    <a:pt x="1305217" y="394462"/>
                  </a:lnTo>
                  <a:lnTo>
                    <a:pt x="1308658" y="401599"/>
                  </a:lnTo>
                  <a:lnTo>
                    <a:pt x="1319606" y="399110"/>
                  </a:lnTo>
                  <a:lnTo>
                    <a:pt x="1319606" y="383971"/>
                  </a:lnTo>
                  <a:lnTo>
                    <a:pt x="1319606" y="380047"/>
                  </a:lnTo>
                  <a:lnTo>
                    <a:pt x="1319606" y="17462"/>
                  </a:lnTo>
                  <a:lnTo>
                    <a:pt x="1319606" y="0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529166" y="6571627"/>
              <a:ext cx="1163320" cy="537845"/>
            </a:xfrm>
            <a:custGeom>
              <a:avLst/>
              <a:gdLst/>
              <a:ahLst/>
              <a:cxnLst/>
              <a:rect l="l" t="t" r="r" b="b"/>
              <a:pathLst>
                <a:path w="1163320" h="537845">
                  <a:moveTo>
                    <a:pt x="14452" y="445503"/>
                  </a:moveTo>
                  <a:lnTo>
                    <a:pt x="11988" y="444423"/>
                  </a:lnTo>
                  <a:lnTo>
                    <a:pt x="11798" y="445909"/>
                  </a:lnTo>
                  <a:lnTo>
                    <a:pt x="14452" y="445503"/>
                  </a:lnTo>
                  <a:close/>
                </a:path>
                <a:path w="1163320" h="537845">
                  <a:moveTo>
                    <a:pt x="31699" y="518655"/>
                  </a:moveTo>
                  <a:lnTo>
                    <a:pt x="29057" y="519061"/>
                  </a:lnTo>
                  <a:lnTo>
                    <a:pt x="31508" y="520141"/>
                  </a:lnTo>
                  <a:lnTo>
                    <a:pt x="31699" y="518655"/>
                  </a:lnTo>
                  <a:close/>
                </a:path>
                <a:path w="1163320" h="537845">
                  <a:moveTo>
                    <a:pt x="52984" y="516801"/>
                  </a:moveTo>
                  <a:lnTo>
                    <a:pt x="52539" y="515175"/>
                  </a:lnTo>
                  <a:lnTo>
                    <a:pt x="52197" y="513499"/>
                  </a:lnTo>
                  <a:lnTo>
                    <a:pt x="50533" y="508965"/>
                  </a:lnTo>
                  <a:lnTo>
                    <a:pt x="51231" y="507339"/>
                  </a:lnTo>
                  <a:lnTo>
                    <a:pt x="49758" y="507161"/>
                  </a:lnTo>
                  <a:lnTo>
                    <a:pt x="50050" y="509016"/>
                  </a:lnTo>
                  <a:lnTo>
                    <a:pt x="49453" y="509066"/>
                  </a:lnTo>
                  <a:lnTo>
                    <a:pt x="49225" y="513791"/>
                  </a:lnTo>
                  <a:lnTo>
                    <a:pt x="49949" y="515454"/>
                  </a:lnTo>
                  <a:lnTo>
                    <a:pt x="50673" y="517207"/>
                  </a:lnTo>
                  <a:lnTo>
                    <a:pt x="52146" y="516864"/>
                  </a:lnTo>
                  <a:lnTo>
                    <a:pt x="52984" y="516801"/>
                  </a:lnTo>
                  <a:close/>
                </a:path>
                <a:path w="1163320" h="537845">
                  <a:moveTo>
                    <a:pt x="71729" y="528447"/>
                  </a:moveTo>
                  <a:lnTo>
                    <a:pt x="68300" y="524027"/>
                  </a:lnTo>
                  <a:lnTo>
                    <a:pt x="64528" y="522160"/>
                  </a:lnTo>
                  <a:lnTo>
                    <a:pt x="63004" y="523214"/>
                  </a:lnTo>
                  <a:lnTo>
                    <a:pt x="63893" y="527431"/>
                  </a:lnTo>
                  <a:lnTo>
                    <a:pt x="66421" y="528358"/>
                  </a:lnTo>
                  <a:lnTo>
                    <a:pt x="67919" y="537286"/>
                  </a:lnTo>
                  <a:lnTo>
                    <a:pt x="71729" y="528447"/>
                  </a:lnTo>
                  <a:close/>
                </a:path>
                <a:path w="1163320" h="537845">
                  <a:moveTo>
                    <a:pt x="76669" y="489229"/>
                  </a:moveTo>
                  <a:lnTo>
                    <a:pt x="75539" y="487743"/>
                  </a:lnTo>
                  <a:lnTo>
                    <a:pt x="73240" y="484784"/>
                  </a:lnTo>
                  <a:lnTo>
                    <a:pt x="75361" y="480136"/>
                  </a:lnTo>
                  <a:lnTo>
                    <a:pt x="73545" y="476237"/>
                  </a:lnTo>
                  <a:lnTo>
                    <a:pt x="70815" y="472528"/>
                  </a:lnTo>
                  <a:lnTo>
                    <a:pt x="72669" y="468769"/>
                  </a:lnTo>
                  <a:lnTo>
                    <a:pt x="71602" y="467233"/>
                  </a:lnTo>
                  <a:lnTo>
                    <a:pt x="67437" y="468122"/>
                  </a:lnTo>
                  <a:lnTo>
                    <a:pt x="63817" y="471030"/>
                  </a:lnTo>
                  <a:lnTo>
                    <a:pt x="61074" y="474332"/>
                  </a:lnTo>
                  <a:lnTo>
                    <a:pt x="61937" y="479361"/>
                  </a:lnTo>
                  <a:lnTo>
                    <a:pt x="54076" y="478409"/>
                  </a:lnTo>
                  <a:lnTo>
                    <a:pt x="50723" y="473976"/>
                  </a:lnTo>
                  <a:lnTo>
                    <a:pt x="52565" y="470166"/>
                  </a:lnTo>
                  <a:lnTo>
                    <a:pt x="51447" y="468680"/>
                  </a:lnTo>
                  <a:lnTo>
                    <a:pt x="47282" y="469557"/>
                  </a:lnTo>
                  <a:lnTo>
                    <a:pt x="44627" y="469392"/>
                  </a:lnTo>
                  <a:lnTo>
                    <a:pt x="42049" y="468769"/>
                  </a:lnTo>
                  <a:lnTo>
                    <a:pt x="39420" y="468528"/>
                  </a:lnTo>
                  <a:lnTo>
                    <a:pt x="35991" y="464146"/>
                  </a:lnTo>
                  <a:lnTo>
                    <a:pt x="39001" y="462076"/>
                  </a:lnTo>
                  <a:lnTo>
                    <a:pt x="41783" y="459638"/>
                  </a:lnTo>
                  <a:lnTo>
                    <a:pt x="49707" y="455599"/>
                  </a:lnTo>
                  <a:lnTo>
                    <a:pt x="56235" y="454825"/>
                  </a:lnTo>
                  <a:lnTo>
                    <a:pt x="54152" y="445033"/>
                  </a:lnTo>
                  <a:lnTo>
                    <a:pt x="52984" y="439521"/>
                  </a:lnTo>
                  <a:lnTo>
                    <a:pt x="43116" y="440055"/>
                  </a:lnTo>
                  <a:lnTo>
                    <a:pt x="41630" y="441604"/>
                  </a:lnTo>
                  <a:lnTo>
                    <a:pt x="34925" y="445033"/>
                  </a:lnTo>
                  <a:lnTo>
                    <a:pt x="27863" y="444411"/>
                  </a:lnTo>
                  <a:lnTo>
                    <a:pt x="20891" y="443357"/>
                  </a:lnTo>
                  <a:lnTo>
                    <a:pt x="14439" y="445490"/>
                  </a:lnTo>
                  <a:lnTo>
                    <a:pt x="24257" y="453605"/>
                  </a:lnTo>
                  <a:lnTo>
                    <a:pt x="24371" y="453885"/>
                  </a:lnTo>
                  <a:lnTo>
                    <a:pt x="10731" y="458660"/>
                  </a:lnTo>
                  <a:lnTo>
                    <a:pt x="10121" y="462089"/>
                  </a:lnTo>
                  <a:lnTo>
                    <a:pt x="8026" y="464566"/>
                  </a:lnTo>
                  <a:lnTo>
                    <a:pt x="3594" y="468058"/>
                  </a:lnTo>
                  <a:lnTo>
                    <a:pt x="50" y="471589"/>
                  </a:lnTo>
                  <a:lnTo>
                    <a:pt x="0" y="475551"/>
                  </a:lnTo>
                  <a:lnTo>
                    <a:pt x="6045" y="480288"/>
                  </a:lnTo>
                  <a:lnTo>
                    <a:pt x="12915" y="489115"/>
                  </a:lnTo>
                  <a:lnTo>
                    <a:pt x="20751" y="490118"/>
                  </a:lnTo>
                  <a:lnTo>
                    <a:pt x="23406" y="490270"/>
                  </a:lnTo>
                  <a:lnTo>
                    <a:pt x="26009" y="490601"/>
                  </a:lnTo>
                  <a:lnTo>
                    <a:pt x="28448" y="491109"/>
                  </a:lnTo>
                  <a:lnTo>
                    <a:pt x="28613" y="491134"/>
                  </a:lnTo>
                  <a:lnTo>
                    <a:pt x="33045" y="487718"/>
                  </a:lnTo>
                  <a:lnTo>
                    <a:pt x="35661" y="488111"/>
                  </a:lnTo>
                  <a:lnTo>
                    <a:pt x="38125" y="488340"/>
                  </a:lnTo>
                  <a:lnTo>
                    <a:pt x="40881" y="488683"/>
                  </a:lnTo>
                  <a:lnTo>
                    <a:pt x="43789" y="492239"/>
                  </a:lnTo>
                  <a:lnTo>
                    <a:pt x="47104" y="494957"/>
                  </a:lnTo>
                  <a:lnTo>
                    <a:pt x="52146" y="494106"/>
                  </a:lnTo>
                  <a:lnTo>
                    <a:pt x="67805" y="496062"/>
                  </a:lnTo>
                  <a:lnTo>
                    <a:pt x="76669" y="489229"/>
                  </a:lnTo>
                  <a:close/>
                </a:path>
                <a:path w="1163320" h="537845">
                  <a:moveTo>
                    <a:pt x="83934" y="508139"/>
                  </a:moveTo>
                  <a:lnTo>
                    <a:pt x="83540" y="498055"/>
                  </a:lnTo>
                  <a:lnTo>
                    <a:pt x="79222" y="500684"/>
                  </a:lnTo>
                  <a:lnTo>
                    <a:pt x="75069" y="503618"/>
                  </a:lnTo>
                  <a:lnTo>
                    <a:pt x="64592" y="508889"/>
                  </a:lnTo>
                  <a:lnTo>
                    <a:pt x="67386" y="512483"/>
                  </a:lnTo>
                  <a:lnTo>
                    <a:pt x="69291" y="516178"/>
                  </a:lnTo>
                  <a:lnTo>
                    <a:pt x="74904" y="510806"/>
                  </a:lnTo>
                  <a:lnTo>
                    <a:pt x="83934" y="508139"/>
                  </a:lnTo>
                  <a:close/>
                </a:path>
                <a:path w="1163320" h="537845">
                  <a:moveTo>
                    <a:pt x="166052" y="412800"/>
                  </a:moveTo>
                  <a:lnTo>
                    <a:pt x="163601" y="411721"/>
                  </a:lnTo>
                  <a:lnTo>
                    <a:pt x="163410" y="413219"/>
                  </a:lnTo>
                  <a:lnTo>
                    <a:pt x="166052" y="412800"/>
                  </a:lnTo>
                  <a:close/>
                </a:path>
                <a:path w="1163320" h="537845">
                  <a:moveTo>
                    <a:pt x="179501" y="460019"/>
                  </a:moveTo>
                  <a:lnTo>
                    <a:pt x="179120" y="459435"/>
                  </a:lnTo>
                  <a:lnTo>
                    <a:pt x="178727" y="458851"/>
                  </a:lnTo>
                  <a:lnTo>
                    <a:pt x="177634" y="458711"/>
                  </a:lnTo>
                  <a:lnTo>
                    <a:pt x="176860" y="458368"/>
                  </a:lnTo>
                  <a:lnTo>
                    <a:pt x="176847" y="459206"/>
                  </a:lnTo>
                  <a:lnTo>
                    <a:pt x="176796" y="460895"/>
                  </a:lnTo>
                  <a:lnTo>
                    <a:pt x="178358" y="461568"/>
                  </a:lnTo>
                  <a:lnTo>
                    <a:pt x="179146" y="461924"/>
                  </a:lnTo>
                  <a:lnTo>
                    <a:pt x="179158" y="461086"/>
                  </a:lnTo>
                  <a:lnTo>
                    <a:pt x="179501" y="460019"/>
                  </a:lnTo>
                  <a:close/>
                </a:path>
                <a:path w="1163320" h="537845">
                  <a:moveTo>
                    <a:pt x="180644" y="476973"/>
                  </a:moveTo>
                  <a:lnTo>
                    <a:pt x="176936" y="472579"/>
                  </a:lnTo>
                  <a:lnTo>
                    <a:pt x="167144" y="471639"/>
                  </a:lnTo>
                  <a:lnTo>
                    <a:pt x="163664" y="472833"/>
                  </a:lnTo>
                  <a:lnTo>
                    <a:pt x="155308" y="474103"/>
                  </a:lnTo>
                  <a:lnTo>
                    <a:pt x="160680" y="478053"/>
                  </a:lnTo>
                  <a:lnTo>
                    <a:pt x="163245" y="480809"/>
                  </a:lnTo>
                  <a:lnTo>
                    <a:pt x="169964" y="483387"/>
                  </a:lnTo>
                  <a:lnTo>
                    <a:pt x="174701" y="488772"/>
                  </a:lnTo>
                  <a:lnTo>
                    <a:pt x="180644" y="476973"/>
                  </a:lnTo>
                  <a:close/>
                </a:path>
                <a:path w="1163320" h="537845">
                  <a:moveTo>
                    <a:pt x="185889" y="441883"/>
                  </a:moveTo>
                  <a:lnTo>
                    <a:pt x="185623" y="441083"/>
                  </a:lnTo>
                  <a:lnTo>
                    <a:pt x="185508" y="440156"/>
                  </a:lnTo>
                  <a:lnTo>
                    <a:pt x="185000" y="439559"/>
                  </a:lnTo>
                  <a:lnTo>
                    <a:pt x="184848" y="439356"/>
                  </a:lnTo>
                  <a:lnTo>
                    <a:pt x="183705" y="439953"/>
                  </a:lnTo>
                  <a:lnTo>
                    <a:pt x="183007" y="440182"/>
                  </a:lnTo>
                  <a:lnTo>
                    <a:pt x="183273" y="440982"/>
                  </a:lnTo>
                  <a:lnTo>
                    <a:pt x="183400" y="441883"/>
                  </a:lnTo>
                  <a:lnTo>
                    <a:pt x="183896" y="442493"/>
                  </a:lnTo>
                  <a:lnTo>
                    <a:pt x="184061" y="442709"/>
                  </a:lnTo>
                  <a:lnTo>
                    <a:pt x="185191" y="442099"/>
                  </a:lnTo>
                  <a:lnTo>
                    <a:pt x="185889" y="441883"/>
                  </a:lnTo>
                  <a:close/>
                </a:path>
                <a:path w="1163320" h="537845">
                  <a:moveTo>
                    <a:pt x="187858" y="426173"/>
                  </a:moveTo>
                  <a:lnTo>
                    <a:pt x="187591" y="425373"/>
                  </a:lnTo>
                  <a:lnTo>
                    <a:pt x="187477" y="424472"/>
                  </a:lnTo>
                  <a:lnTo>
                    <a:pt x="186817" y="423672"/>
                  </a:lnTo>
                  <a:lnTo>
                    <a:pt x="185674" y="424256"/>
                  </a:lnTo>
                  <a:lnTo>
                    <a:pt x="184988" y="424484"/>
                  </a:lnTo>
                  <a:lnTo>
                    <a:pt x="185242" y="425272"/>
                  </a:lnTo>
                  <a:lnTo>
                    <a:pt x="185369" y="426199"/>
                  </a:lnTo>
                  <a:lnTo>
                    <a:pt x="185877" y="426808"/>
                  </a:lnTo>
                  <a:lnTo>
                    <a:pt x="186029" y="426999"/>
                  </a:lnTo>
                  <a:lnTo>
                    <a:pt x="187159" y="426415"/>
                  </a:lnTo>
                  <a:lnTo>
                    <a:pt x="187858" y="426173"/>
                  </a:lnTo>
                  <a:close/>
                </a:path>
                <a:path w="1163320" h="537845">
                  <a:moveTo>
                    <a:pt x="212991" y="469747"/>
                  </a:moveTo>
                  <a:lnTo>
                    <a:pt x="207746" y="465950"/>
                  </a:lnTo>
                  <a:lnTo>
                    <a:pt x="200825" y="461124"/>
                  </a:lnTo>
                  <a:lnTo>
                    <a:pt x="200279" y="469087"/>
                  </a:lnTo>
                  <a:lnTo>
                    <a:pt x="194195" y="475729"/>
                  </a:lnTo>
                  <a:lnTo>
                    <a:pt x="204025" y="481215"/>
                  </a:lnTo>
                  <a:lnTo>
                    <a:pt x="210883" y="478307"/>
                  </a:lnTo>
                  <a:lnTo>
                    <a:pt x="212991" y="469747"/>
                  </a:lnTo>
                  <a:close/>
                </a:path>
                <a:path w="1163320" h="537845">
                  <a:moveTo>
                    <a:pt x="218363" y="452221"/>
                  </a:moveTo>
                  <a:lnTo>
                    <a:pt x="217284" y="447294"/>
                  </a:lnTo>
                  <a:lnTo>
                    <a:pt x="213271" y="444004"/>
                  </a:lnTo>
                  <a:lnTo>
                    <a:pt x="206781" y="442137"/>
                  </a:lnTo>
                  <a:lnTo>
                    <a:pt x="205867" y="441985"/>
                  </a:lnTo>
                  <a:lnTo>
                    <a:pt x="204597" y="444042"/>
                  </a:lnTo>
                  <a:lnTo>
                    <a:pt x="202260" y="446176"/>
                  </a:lnTo>
                  <a:lnTo>
                    <a:pt x="208381" y="449059"/>
                  </a:lnTo>
                  <a:lnTo>
                    <a:pt x="212229" y="453974"/>
                  </a:lnTo>
                  <a:lnTo>
                    <a:pt x="216027" y="458990"/>
                  </a:lnTo>
                  <a:lnTo>
                    <a:pt x="214972" y="461416"/>
                  </a:lnTo>
                  <a:lnTo>
                    <a:pt x="216446" y="461606"/>
                  </a:lnTo>
                  <a:lnTo>
                    <a:pt x="216039" y="459003"/>
                  </a:lnTo>
                  <a:lnTo>
                    <a:pt x="218363" y="452221"/>
                  </a:lnTo>
                  <a:close/>
                </a:path>
                <a:path w="1163320" h="537845">
                  <a:moveTo>
                    <a:pt x="221665" y="477456"/>
                  </a:moveTo>
                  <a:lnTo>
                    <a:pt x="221246" y="475970"/>
                  </a:lnTo>
                  <a:lnTo>
                    <a:pt x="219062" y="474853"/>
                  </a:lnTo>
                  <a:lnTo>
                    <a:pt x="214058" y="474675"/>
                  </a:lnTo>
                  <a:lnTo>
                    <a:pt x="215252" y="475919"/>
                  </a:lnTo>
                  <a:lnTo>
                    <a:pt x="216382" y="477253"/>
                  </a:lnTo>
                  <a:lnTo>
                    <a:pt x="217690" y="478370"/>
                  </a:lnTo>
                  <a:lnTo>
                    <a:pt x="218300" y="478866"/>
                  </a:lnTo>
                  <a:lnTo>
                    <a:pt x="219773" y="479348"/>
                  </a:lnTo>
                  <a:lnTo>
                    <a:pt x="220078" y="479056"/>
                  </a:lnTo>
                  <a:lnTo>
                    <a:pt x="221665" y="477456"/>
                  </a:lnTo>
                  <a:close/>
                </a:path>
                <a:path w="1163320" h="537845">
                  <a:moveTo>
                    <a:pt x="224370" y="390931"/>
                  </a:moveTo>
                  <a:lnTo>
                    <a:pt x="221551" y="384073"/>
                  </a:lnTo>
                  <a:lnTo>
                    <a:pt x="221030" y="386854"/>
                  </a:lnTo>
                  <a:lnTo>
                    <a:pt x="217792" y="390855"/>
                  </a:lnTo>
                  <a:lnTo>
                    <a:pt x="224370" y="390931"/>
                  </a:lnTo>
                  <a:close/>
                </a:path>
                <a:path w="1163320" h="537845">
                  <a:moveTo>
                    <a:pt x="274472" y="475716"/>
                  </a:moveTo>
                  <a:lnTo>
                    <a:pt x="272999" y="475526"/>
                  </a:lnTo>
                  <a:lnTo>
                    <a:pt x="273418" y="478167"/>
                  </a:lnTo>
                  <a:lnTo>
                    <a:pt x="274472" y="475716"/>
                  </a:lnTo>
                  <a:close/>
                </a:path>
                <a:path w="1163320" h="537845">
                  <a:moveTo>
                    <a:pt x="313905" y="498259"/>
                  </a:moveTo>
                  <a:lnTo>
                    <a:pt x="299326" y="484619"/>
                  </a:lnTo>
                  <a:lnTo>
                    <a:pt x="284276" y="479298"/>
                  </a:lnTo>
                  <a:lnTo>
                    <a:pt x="269125" y="478815"/>
                  </a:lnTo>
                  <a:lnTo>
                    <a:pt x="254241" y="479679"/>
                  </a:lnTo>
                  <a:lnTo>
                    <a:pt x="247154" y="479882"/>
                  </a:lnTo>
                  <a:lnTo>
                    <a:pt x="238836" y="481190"/>
                  </a:lnTo>
                  <a:lnTo>
                    <a:pt x="240538" y="495858"/>
                  </a:lnTo>
                  <a:lnTo>
                    <a:pt x="235813" y="502513"/>
                  </a:lnTo>
                  <a:lnTo>
                    <a:pt x="244081" y="501789"/>
                  </a:lnTo>
                  <a:lnTo>
                    <a:pt x="249262" y="503224"/>
                  </a:lnTo>
                  <a:lnTo>
                    <a:pt x="254762" y="505650"/>
                  </a:lnTo>
                  <a:lnTo>
                    <a:pt x="259676" y="505117"/>
                  </a:lnTo>
                  <a:lnTo>
                    <a:pt x="263093" y="497636"/>
                  </a:lnTo>
                  <a:lnTo>
                    <a:pt x="264248" y="491667"/>
                  </a:lnTo>
                  <a:lnTo>
                    <a:pt x="271754" y="490689"/>
                  </a:lnTo>
                  <a:lnTo>
                    <a:pt x="273888" y="493585"/>
                  </a:lnTo>
                  <a:lnTo>
                    <a:pt x="282841" y="500367"/>
                  </a:lnTo>
                  <a:lnTo>
                    <a:pt x="292303" y="500291"/>
                  </a:lnTo>
                  <a:lnTo>
                    <a:pt x="302564" y="498030"/>
                  </a:lnTo>
                  <a:lnTo>
                    <a:pt x="313905" y="498259"/>
                  </a:lnTo>
                  <a:close/>
                </a:path>
                <a:path w="1163320" h="537845">
                  <a:moveTo>
                    <a:pt x="357847" y="377291"/>
                  </a:moveTo>
                  <a:lnTo>
                    <a:pt x="355663" y="378510"/>
                  </a:lnTo>
                  <a:lnTo>
                    <a:pt x="353466" y="380022"/>
                  </a:lnTo>
                  <a:lnTo>
                    <a:pt x="347789" y="382397"/>
                  </a:lnTo>
                  <a:lnTo>
                    <a:pt x="344055" y="383362"/>
                  </a:lnTo>
                  <a:lnTo>
                    <a:pt x="346240" y="388124"/>
                  </a:lnTo>
                  <a:lnTo>
                    <a:pt x="346887" y="389483"/>
                  </a:lnTo>
                  <a:lnTo>
                    <a:pt x="348488" y="390931"/>
                  </a:lnTo>
                  <a:lnTo>
                    <a:pt x="353123" y="392176"/>
                  </a:lnTo>
                  <a:lnTo>
                    <a:pt x="354634" y="389521"/>
                  </a:lnTo>
                  <a:lnTo>
                    <a:pt x="356603" y="383959"/>
                  </a:lnTo>
                  <a:lnTo>
                    <a:pt x="357098" y="380542"/>
                  </a:lnTo>
                  <a:lnTo>
                    <a:pt x="357847" y="377291"/>
                  </a:lnTo>
                  <a:close/>
                </a:path>
                <a:path w="1163320" h="537845">
                  <a:moveTo>
                    <a:pt x="369062" y="515950"/>
                  </a:moveTo>
                  <a:lnTo>
                    <a:pt x="365950" y="512775"/>
                  </a:lnTo>
                  <a:lnTo>
                    <a:pt x="363867" y="513130"/>
                  </a:lnTo>
                  <a:lnTo>
                    <a:pt x="362356" y="512953"/>
                  </a:lnTo>
                  <a:lnTo>
                    <a:pt x="359816" y="515048"/>
                  </a:lnTo>
                  <a:lnTo>
                    <a:pt x="361264" y="517131"/>
                  </a:lnTo>
                  <a:lnTo>
                    <a:pt x="363156" y="521957"/>
                  </a:lnTo>
                  <a:lnTo>
                    <a:pt x="363943" y="522033"/>
                  </a:lnTo>
                  <a:lnTo>
                    <a:pt x="365569" y="519823"/>
                  </a:lnTo>
                  <a:lnTo>
                    <a:pt x="366991" y="517842"/>
                  </a:lnTo>
                  <a:lnTo>
                    <a:pt x="369062" y="515950"/>
                  </a:lnTo>
                  <a:close/>
                </a:path>
                <a:path w="1163320" h="537845">
                  <a:moveTo>
                    <a:pt x="392950" y="480009"/>
                  </a:moveTo>
                  <a:lnTo>
                    <a:pt x="390588" y="473760"/>
                  </a:lnTo>
                  <a:lnTo>
                    <a:pt x="386588" y="469912"/>
                  </a:lnTo>
                  <a:lnTo>
                    <a:pt x="383997" y="471208"/>
                  </a:lnTo>
                  <a:lnTo>
                    <a:pt x="376008" y="473989"/>
                  </a:lnTo>
                  <a:lnTo>
                    <a:pt x="368249" y="474573"/>
                  </a:lnTo>
                  <a:lnTo>
                    <a:pt x="360540" y="473329"/>
                  </a:lnTo>
                  <a:lnTo>
                    <a:pt x="352755" y="470636"/>
                  </a:lnTo>
                  <a:lnTo>
                    <a:pt x="348830" y="468972"/>
                  </a:lnTo>
                  <a:lnTo>
                    <a:pt x="342582" y="468109"/>
                  </a:lnTo>
                  <a:lnTo>
                    <a:pt x="339648" y="477837"/>
                  </a:lnTo>
                  <a:lnTo>
                    <a:pt x="340918" y="482892"/>
                  </a:lnTo>
                  <a:lnTo>
                    <a:pt x="343357" y="493268"/>
                  </a:lnTo>
                  <a:lnTo>
                    <a:pt x="347560" y="491769"/>
                  </a:lnTo>
                  <a:lnTo>
                    <a:pt x="352564" y="491769"/>
                  </a:lnTo>
                  <a:lnTo>
                    <a:pt x="362978" y="490499"/>
                  </a:lnTo>
                  <a:lnTo>
                    <a:pt x="372872" y="487413"/>
                  </a:lnTo>
                  <a:lnTo>
                    <a:pt x="382714" y="483577"/>
                  </a:lnTo>
                  <a:lnTo>
                    <a:pt x="392950" y="480009"/>
                  </a:lnTo>
                  <a:close/>
                </a:path>
                <a:path w="1163320" h="537845">
                  <a:moveTo>
                    <a:pt x="394157" y="426796"/>
                  </a:moveTo>
                  <a:lnTo>
                    <a:pt x="391033" y="427126"/>
                  </a:lnTo>
                  <a:lnTo>
                    <a:pt x="388480" y="427507"/>
                  </a:lnTo>
                  <a:lnTo>
                    <a:pt x="382765" y="427748"/>
                  </a:lnTo>
                  <a:lnTo>
                    <a:pt x="382409" y="428650"/>
                  </a:lnTo>
                  <a:lnTo>
                    <a:pt x="385165" y="430149"/>
                  </a:lnTo>
                  <a:lnTo>
                    <a:pt x="387324" y="431292"/>
                  </a:lnTo>
                  <a:lnTo>
                    <a:pt x="389724" y="431990"/>
                  </a:lnTo>
                  <a:lnTo>
                    <a:pt x="391998" y="432879"/>
                  </a:lnTo>
                  <a:lnTo>
                    <a:pt x="394157" y="426796"/>
                  </a:lnTo>
                  <a:close/>
                </a:path>
                <a:path w="1163320" h="537845">
                  <a:moveTo>
                    <a:pt x="398119" y="443496"/>
                  </a:moveTo>
                  <a:lnTo>
                    <a:pt x="396646" y="443318"/>
                  </a:lnTo>
                  <a:lnTo>
                    <a:pt x="397078" y="445947"/>
                  </a:lnTo>
                  <a:lnTo>
                    <a:pt x="398119" y="443496"/>
                  </a:lnTo>
                  <a:close/>
                </a:path>
                <a:path w="1163320" h="537845">
                  <a:moveTo>
                    <a:pt x="431888" y="454317"/>
                  </a:moveTo>
                  <a:lnTo>
                    <a:pt x="429183" y="453199"/>
                  </a:lnTo>
                  <a:lnTo>
                    <a:pt x="426072" y="452704"/>
                  </a:lnTo>
                  <a:lnTo>
                    <a:pt x="422833" y="457136"/>
                  </a:lnTo>
                  <a:lnTo>
                    <a:pt x="421500" y="460679"/>
                  </a:lnTo>
                  <a:lnTo>
                    <a:pt x="422325" y="462546"/>
                  </a:lnTo>
                  <a:lnTo>
                    <a:pt x="423900" y="466001"/>
                  </a:lnTo>
                  <a:lnTo>
                    <a:pt x="426351" y="463918"/>
                  </a:lnTo>
                  <a:lnTo>
                    <a:pt x="427964" y="461962"/>
                  </a:lnTo>
                  <a:lnTo>
                    <a:pt x="431888" y="454317"/>
                  </a:lnTo>
                  <a:close/>
                </a:path>
                <a:path w="1163320" h="537845">
                  <a:moveTo>
                    <a:pt x="502208" y="307759"/>
                  </a:moveTo>
                  <a:lnTo>
                    <a:pt x="496887" y="303606"/>
                  </a:lnTo>
                  <a:lnTo>
                    <a:pt x="491820" y="303301"/>
                  </a:lnTo>
                  <a:lnTo>
                    <a:pt x="486918" y="305562"/>
                  </a:lnTo>
                  <a:lnTo>
                    <a:pt x="482104" y="309079"/>
                  </a:lnTo>
                  <a:lnTo>
                    <a:pt x="489013" y="311886"/>
                  </a:lnTo>
                  <a:lnTo>
                    <a:pt x="495528" y="308673"/>
                  </a:lnTo>
                  <a:lnTo>
                    <a:pt x="502208" y="307759"/>
                  </a:lnTo>
                  <a:close/>
                </a:path>
                <a:path w="1163320" h="537845">
                  <a:moveTo>
                    <a:pt x="588175" y="446087"/>
                  </a:moveTo>
                  <a:lnTo>
                    <a:pt x="588022" y="444766"/>
                  </a:lnTo>
                  <a:lnTo>
                    <a:pt x="588137" y="446074"/>
                  </a:lnTo>
                  <a:close/>
                </a:path>
                <a:path w="1163320" h="537845">
                  <a:moveTo>
                    <a:pt x="588378" y="446189"/>
                  </a:moveTo>
                  <a:lnTo>
                    <a:pt x="588175" y="446087"/>
                  </a:lnTo>
                  <a:lnTo>
                    <a:pt x="588251" y="446760"/>
                  </a:lnTo>
                  <a:lnTo>
                    <a:pt x="588365" y="447649"/>
                  </a:lnTo>
                  <a:lnTo>
                    <a:pt x="588378" y="446189"/>
                  </a:lnTo>
                  <a:close/>
                </a:path>
                <a:path w="1163320" h="537845">
                  <a:moveTo>
                    <a:pt x="629462" y="476250"/>
                  </a:moveTo>
                  <a:lnTo>
                    <a:pt x="625106" y="470192"/>
                  </a:lnTo>
                  <a:lnTo>
                    <a:pt x="620991" y="465124"/>
                  </a:lnTo>
                  <a:lnTo>
                    <a:pt x="617067" y="460273"/>
                  </a:lnTo>
                  <a:lnTo>
                    <a:pt x="613638" y="455218"/>
                  </a:lnTo>
                  <a:lnTo>
                    <a:pt x="613359" y="454748"/>
                  </a:lnTo>
                  <a:lnTo>
                    <a:pt x="610514" y="449922"/>
                  </a:lnTo>
                  <a:lnTo>
                    <a:pt x="610031" y="449097"/>
                  </a:lnTo>
                  <a:lnTo>
                    <a:pt x="600011" y="446760"/>
                  </a:lnTo>
                  <a:lnTo>
                    <a:pt x="592836" y="442760"/>
                  </a:lnTo>
                  <a:lnTo>
                    <a:pt x="588530" y="446074"/>
                  </a:lnTo>
                  <a:lnTo>
                    <a:pt x="588403" y="446760"/>
                  </a:lnTo>
                  <a:lnTo>
                    <a:pt x="588645" y="449922"/>
                  </a:lnTo>
                  <a:lnTo>
                    <a:pt x="588467" y="448475"/>
                  </a:lnTo>
                  <a:lnTo>
                    <a:pt x="588365" y="447649"/>
                  </a:lnTo>
                  <a:lnTo>
                    <a:pt x="588378" y="448475"/>
                  </a:lnTo>
                  <a:lnTo>
                    <a:pt x="588251" y="446760"/>
                  </a:lnTo>
                  <a:lnTo>
                    <a:pt x="588137" y="446074"/>
                  </a:lnTo>
                  <a:lnTo>
                    <a:pt x="584161" y="444080"/>
                  </a:lnTo>
                  <a:lnTo>
                    <a:pt x="577519" y="441325"/>
                  </a:lnTo>
                  <a:lnTo>
                    <a:pt x="575411" y="444766"/>
                  </a:lnTo>
                  <a:lnTo>
                    <a:pt x="567169" y="453288"/>
                  </a:lnTo>
                  <a:lnTo>
                    <a:pt x="558444" y="454748"/>
                  </a:lnTo>
                  <a:lnTo>
                    <a:pt x="549440" y="452043"/>
                  </a:lnTo>
                  <a:lnTo>
                    <a:pt x="540346" y="448132"/>
                  </a:lnTo>
                  <a:lnTo>
                    <a:pt x="542671" y="446697"/>
                  </a:lnTo>
                  <a:lnTo>
                    <a:pt x="537781" y="445249"/>
                  </a:lnTo>
                  <a:lnTo>
                    <a:pt x="535000" y="441782"/>
                  </a:lnTo>
                  <a:lnTo>
                    <a:pt x="532828" y="437197"/>
                  </a:lnTo>
                  <a:lnTo>
                    <a:pt x="527786" y="442645"/>
                  </a:lnTo>
                  <a:lnTo>
                    <a:pt x="527875" y="446557"/>
                  </a:lnTo>
                  <a:lnTo>
                    <a:pt x="531088" y="452183"/>
                  </a:lnTo>
                  <a:lnTo>
                    <a:pt x="534758" y="450938"/>
                  </a:lnTo>
                  <a:lnTo>
                    <a:pt x="538657" y="449160"/>
                  </a:lnTo>
                  <a:lnTo>
                    <a:pt x="540321" y="448144"/>
                  </a:lnTo>
                  <a:lnTo>
                    <a:pt x="557466" y="470192"/>
                  </a:lnTo>
                  <a:lnTo>
                    <a:pt x="552627" y="478904"/>
                  </a:lnTo>
                  <a:lnTo>
                    <a:pt x="552792" y="487070"/>
                  </a:lnTo>
                  <a:lnTo>
                    <a:pt x="556272" y="494830"/>
                  </a:lnTo>
                  <a:lnTo>
                    <a:pt x="561314" y="502399"/>
                  </a:lnTo>
                  <a:lnTo>
                    <a:pt x="564235" y="498132"/>
                  </a:lnTo>
                  <a:lnTo>
                    <a:pt x="559727" y="490829"/>
                  </a:lnTo>
                  <a:lnTo>
                    <a:pt x="572071" y="486029"/>
                  </a:lnTo>
                  <a:lnTo>
                    <a:pt x="574268" y="492963"/>
                  </a:lnTo>
                  <a:lnTo>
                    <a:pt x="578116" y="495998"/>
                  </a:lnTo>
                  <a:lnTo>
                    <a:pt x="591578" y="486029"/>
                  </a:lnTo>
                  <a:lnTo>
                    <a:pt x="595706" y="482993"/>
                  </a:lnTo>
                  <a:lnTo>
                    <a:pt x="604139" y="482269"/>
                  </a:lnTo>
                  <a:lnTo>
                    <a:pt x="612521" y="480910"/>
                  </a:lnTo>
                  <a:lnTo>
                    <a:pt x="620915" y="478904"/>
                  </a:lnTo>
                  <a:lnTo>
                    <a:pt x="629462" y="476250"/>
                  </a:lnTo>
                  <a:close/>
                </a:path>
                <a:path w="1163320" h="537845">
                  <a:moveTo>
                    <a:pt x="728205" y="443928"/>
                  </a:moveTo>
                  <a:lnTo>
                    <a:pt x="723519" y="441833"/>
                  </a:lnTo>
                  <a:lnTo>
                    <a:pt x="719620" y="443636"/>
                  </a:lnTo>
                  <a:lnTo>
                    <a:pt x="715911" y="446430"/>
                  </a:lnTo>
                  <a:lnTo>
                    <a:pt x="716991" y="447763"/>
                  </a:lnTo>
                  <a:lnTo>
                    <a:pt x="718121" y="449033"/>
                  </a:lnTo>
                  <a:lnTo>
                    <a:pt x="719315" y="450240"/>
                  </a:lnTo>
                  <a:lnTo>
                    <a:pt x="722274" y="448157"/>
                  </a:lnTo>
                  <a:lnTo>
                    <a:pt x="728205" y="443928"/>
                  </a:lnTo>
                  <a:close/>
                </a:path>
                <a:path w="1163320" h="537845">
                  <a:moveTo>
                    <a:pt x="770585" y="230365"/>
                  </a:moveTo>
                  <a:lnTo>
                    <a:pt x="769632" y="224104"/>
                  </a:lnTo>
                  <a:lnTo>
                    <a:pt x="764946" y="222872"/>
                  </a:lnTo>
                  <a:lnTo>
                    <a:pt x="757847" y="220738"/>
                  </a:lnTo>
                  <a:lnTo>
                    <a:pt x="756310" y="222923"/>
                  </a:lnTo>
                  <a:lnTo>
                    <a:pt x="759841" y="229577"/>
                  </a:lnTo>
                  <a:lnTo>
                    <a:pt x="762482" y="233133"/>
                  </a:lnTo>
                  <a:lnTo>
                    <a:pt x="767613" y="233032"/>
                  </a:lnTo>
                  <a:lnTo>
                    <a:pt x="768604" y="231749"/>
                  </a:lnTo>
                  <a:lnTo>
                    <a:pt x="770585" y="230365"/>
                  </a:lnTo>
                  <a:close/>
                </a:path>
                <a:path w="1163320" h="537845">
                  <a:moveTo>
                    <a:pt x="770763" y="285102"/>
                  </a:moveTo>
                  <a:lnTo>
                    <a:pt x="768134" y="285496"/>
                  </a:lnTo>
                  <a:lnTo>
                    <a:pt x="770585" y="286562"/>
                  </a:lnTo>
                  <a:lnTo>
                    <a:pt x="770763" y="285102"/>
                  </a:lnTo>
                  <a:close/>
                </a:path>
                <a:path w="1163320" h="537845">
                  <a:moveTo>
                    <a:pt x="781697" y="249478"/>
                  </a:moveTo>
                  <a:lnTo>
                    <a:pt x="780935" y="247281"/>
                  </a:lnTo>
                  <a:lnTo>
                    <a:pt x="779462" y="248386"/>
                  </a:lnTo>
                  <a:lnTo>
                    <a:pt x="778014" y="249542"/>
                  </a:lnTo>
                  <a:lnTo>
                    <a:pt x="776605" y="250723"/>
                  </a:lnTo>
                  <a:lnTo>
                    <a:pt x="777455" y="250977"/>
                  </a:lnTo>
                  <a:lnTo>
                    <a:pt x="778383" y="251561"/>
                  </a:lnTo>
                  <a:lnTo>
                    <a:pt x="781138" y="251015"/>
                  </a:lnTo>
                  <a:lnTo>
                    <a:pt x="781697" y="249478"/>
                  </a:lnTo>
                  <a:close/>
                </a:path>
                <a:path w="1163320" h="537845">
                  <a:moveTo>
                    <a:pt x="781862" y="303174"/>
                  </a:moveTo>
                  <a:lnTo>
                    <a:pt x="779462" y="301650"/>
                  </a:lnTo>
                  <a:lnTo>
                    <a:pt x="778497" y="301815"/>
                  </a:lnTo>
                  <a:lnTo>
                    <a:pt x="779322" y="303555"/>
                  </a:lnTo>
                  <a:lnTo>
                    <a:pt x="779437" y="303771"/>
                  </a:lnTo>
                  <a:lnTo>
                    <a:pt x="780973" y="303314"/>
                  </a:lnTo>
                  <a:lnTo>
                    <a:pt x="781862" y="303174"/>
                  </a:lnTo>
                  <a:close/>
                </a:path>
                <a:path w="1163320" h="537845">
                  <a:moveTo>
                    <a:pt x="786777" y="240461"/>
                  </a:moveTo>
                  <a:lnTo>
                    <a:pt x="785749" y="238925"/>
                  </a:lnTo>
                  <a:lnTo>
                    <a:pt x="782027" y="239407"/>
                  </a:lnTo>
                  <a:lnTo>
                    <a:pt x="784225" y="242392"/>
                  </a:lnTo>
                  <a:lnTo>
                    <a:pt x="785342" y="243852"/>
                  </a:lnTo>
                  <a:lnTo>
                    <a:pt x="786777" y="240461"/>
                  </a:lnTo>
                  <a:close/>
                </a:path>
                <a:path w="1163320" h="537845">
                  <a:moveTo>
                    <a:pt x="815136" y="355206"/>
                  </a:moveTo>
                  <a:lnTo>
                    <a:pt x="811707" y="350812"/>
                  </a:lnTo>
                  <a:lnTo>
                    <a:pt x="809040" y="351040"/>
                  </a:lnTo>
                  <a:lnTo>
                    <a:pt x="806564" y="349872"/>
                  </a:lnTo>
                  <a:lnTo>
                    <a:pt x="803935" y="349707"/>
                  </a:lnTo>
                  <a:lnTo>
                    <a:pt x="792886" y="349631"/>
                  </a:lnTo>
                  <a:lnTo>
                    <a:pt x="782256" y="351193"/>
                  </a:lnTo>
                  <a:lnTo>
                    <a:pt x="772147" y="354723"/>
                  </a:lnTo>
                  <a:lnTo>
                    <a:pt x="762635" y="360553"/>
                  </a:lnTo>
                  <a:lnTo>
                    <a:pt x="763600" y="369214"/>
                  </a:lnTo>
                  <a:lnTo>
                    <a:pt x="769454" y="370840"/>
                  </a:lnTo>
                  <a:lnTo>
                    <a:pt x="776071" y="368388"/>
                  </a:lnTo>
                  <a:lnTo>
                    <a:pt x="785964" y="365391"/>
                  </a:lnTo>
                  <a:lnTo>
                    <a:pt x="795997" y="362889"/>
                  </a:lnTo>
                  <a:lnTo>
                    <a:pt x="805840" y="359829"/>
                  </a:lnTo>
                  <a:lnTo>
                    <a:pt x="815136" y="355206"/>
                  </a:lnTo>
                  <a:close/>
                </a:path>
                <a:path w="1163320" h="537845">
                  <a:moveTo>
                    <a:pt x="832942" y="86537"/>
                  </a:moveTo>
                  <a:lnTo>
                    <a:pt x="832726" y="85725"/>
                  </a:lnTo>
                  <a:lnTo>
                    <a:pt x="829767" y="85356"/>
                  </a:lnTo>
                  <a:lnTo>
                    <a:pt x="825817" y="85636"/>
                  </a:lnTo>
                  <a:lnTo>
                    <a:pt x="824852" y="87477"/>
                  </a:lnTo>
                  <a:lnTo>
                    <a:pt x="826325" y="89077"/>
                  </a:lnTo>
                  <a:lnTo>
                    <a:pt x="826820" y="89649"/>
                  </a:lnTo>
                  <a:lnTo>
                    <a:pt x="829373" y="88341"/>
                  </a:lnTo>
                  <a:lnTo>
                    <a:pt x="830999" y="87896"/>
                  </a:lnTo>
                  <a:lnTo>
                    <a:pt x="832942" y="86537"/>
                  </a:lnTo>
                  <a:close/>
                </a:path>
                <a:path w="1163320" h="537845">
                  <a:moveTo>
                    <a:pt x="834072" y="343344"/>
                  </a:moveTo>
                  <a:lnTo>
                    <a:pt x="833729" y="333870"/>
                  </a:lnTo>
                  <a:lnTo>
                    <a:pt x="831075" y="333679"/>
                  </a:lnTo>
                  <a:lnTo>
                    <a:pt x="828332" y="332879"/>
                  </a:lnTo>
                  <a:lnTo>
                    <a:pt x="825538" y="333502"/>
                  </a:lnTo>
                  <a:lnTo>
                    <a:pt x="824509" y="334441"/>
                  </a:lnTo>
                  <a:lnTo>
                    <a:pt x="823391" y="335254"/>
                  </a:lnTo>
                  <a:lnTo>
                    <a:pt x="822172" y="335927"/>
                  </a:lnTo>
                  <a:lnTo>
                    <a:pt x="821207" y="338518"/>
                  </a:lnTo>
                  <a:lnTo>
                    <a:pt x="821258" y="341312"/>
                  </a:lnTo>
                  <a:lnTo>
                    <a:pt x="820597" y="343966"/>
                  </a:lnTo>
                  <a:lnTo>
                    <a:pt x="829386" y="346290"/>
                  </a:lnTo>
                  <a:lnTo>
                    <a:pt x="834072" y="343344"/>
                  </a:lnTo>
                  <a:close/>
                </a:path>
                <a:path w="1163320" h="537845">
                  <a:moveTo>
                    <a:pt x="858012" y="121513"/>
                  </a:moveTo>
                  <a:lnTo>
                    <a:pt x="857135" y="117348"/>
                  </a:lnTo>
                  <a:lnTo>
                    <a:pt x="854202" y="119659"/>
                  </a:lnTo>
                  <a:lnTo>
                    <a:pt x="852728" y="120802"/>
                  </a:lnTo>
                  <a:lnTo>
                    <a:pt x="856551" y="122656"/>
                  </a:lnTo>
                  <a:lnTo>
                    <a:pt x="858012" y="121513"/>
                  </a:lnTo>
                  <a:close/>
                </a:path>
                <a:path w="1163320" h="537845">
                  <a:moveTo>
                    <a:pt x="860463" y="96786"/>
                  </a:moveTo>
                  <a:lnTo>
                    <a:pt x="857542" y="95465"/>
                  </a:lnTo>
                  <a:lnTo>
                    <a:pt x="848398" y="95834"/>
                  </a:lnTo>
                  <a:lnTo>
                    <a:pt x="846074" y="98856"/>
                  </a:lnTo>
                  <a:lnTo>
                    <a:pt x="846823" y="104127"/>
                  </a:lnTo>
                  <a:lnTo>
                    <a:pt x="838034" y="110934"/>
                  </a:lnTo>
                  <a:lnTo>
                    <a:pt x="853744" y="112928"/>
                  </a:lnTo>
                  <a:lnTo>
                    <a:pt x="857288" y="110007"/>
                  </a:lnTo>
                  <a:lnTo>
                    <a:pt x="859980" y="106692"/>
                  </a:lnTo>
                  <a:lnTo>
                    <a:pt x="859104" y="101663"/>
                  </a:lnTo>
                  <a:lnTo>
                    <a:pt x="860463" y="96786"/>
                  </a:lnTo>
                  <a:close/>
                </a:path>
                <a:path w="1163320" h="537845">
                  <a:moveTo>
                    <a:pt x="861669" y="363283"/>
                  </a:moveTo>
                  <a:lnTo>
                    <a:pt x="859447" y="360273"/>
                  </a:lnTo>
                  <a:lnTo>
                    <a:pt x="857643" y="360946"/>
                  </a:lnTo>
                  <a:lnTo>
                    <a:pt x="856665" y="364261"/>
                  </a:lnTo>
                  <a:lnTo>
                    <a:pt x="856576" y="365302"/>
                  </a:lnTo>
                  <a:lnTo>
                    <a:pt x="857580" y="368147"/>
                  </a:lnTo>
                  <a:lnTo>
                    <a:pt x="859040" y="368439"/>
                  </a:lnTo>
                  <a:lnTo>
                    <a:pt x="860856" y="367068"/>
                  </a:lnTo>
                  <a:lnTo>
                    <a:pt x="860933" y="365417"/>
                  </a:lnTo>
                  <a:lnTo>
                    <a:pt x="861669" y="363283"/>
                  </a:lnTo>
                  <a:close/>
                </a:path>
                <a:path w="1163320" h="537845">
                  <a:moveTo>
                    <a:pt x="886828" y="292481"/>
                  </a:moveTo>
                  <a:lnTo>
                    <a:pt x="879348" y="282549"/>
                  </a:lnTo>
                  <a:lnTo>
                    <a:pt x="870534" y="274955"/>
                  </a:lnTo>
                  <a:lnTo>
                    <a:pt x="859548" y="271030"/>
                  </a:lnTo>
                  <a:lnTo>
                    <a:pt x="845578" y="272135"/>
                  </a:lnTo>
                  <a:lnTo>
                    <a:pt x="852906" y="280162"/>
                  </a:lnTo>
                  <a:lnTo>
                    <a:pt x="855065" y="289496"/>
                  </a:lnTo>
                  <a:lnTo>
                    <a:pt x="855319" y="299288"/>
                  </a:lnTo>
                  <a:lnTo>
                    <a:pt x="856919" y="308698"/>
                  </a:lnTo>
                  <a:lnTo>
                    <a:pt x="861288" y="305308"/>
                  </a:lnTo>
                  <a:lnTo>
                    <a:pt x="865466" y="304901"/>
                  </a:lnTo>
                  <a:lnTo>
                    <a:pt x="868883" y="300837"/>
                  </a:lnTo>
                  <a:lnTo>
                    <a:pt x="873556" y="302780"/>
                  </a:lnTo>
                  <a:lnTo>
                    <a:pt x="874991" y="305765"/>
                  </a:lnTo>
                  <a:lnTo>
                    <a:pt x="874572" y="310667"/>
                  </a:lnTo>
                  <a:lnTo>
                    <a:pt x="881214" y="310527"/>
                  </a:lnTo>
                  <a:lnTo>
                    <a:pt x="884339" y="307911"/>
                  </a:lnTo>
                  <a:lnTo>
                    <a:pt x="886307" y="301599"/>
                  </a:lnTo>
                  <a:lnTo>
                    <a:pt x="886282" y="296964"/>
                  </a:lnTo>
                  <a:lnTo>
                    <a:pt x="886828" y="292481"/>
                  </a:lnTo>
                  <a:close/>
                </a:path>
                <a:path w="1163320" h="537845">
                  <a:moveTo>
                    <a:pt x="890485" y="245999"/>
                  </a:moveTo>
                  <a:lnTo>
                    <a:pt x="884948" y="238772"/>
                  </a:lnTo>
                  <a:lnTo>
                    <a:pt x="880237" y="241007"/>
                  </a:lnTo>
                  <a:lnTo>
                    <a:pt x="871728" y="243268"/>
                  </a:lnTo>
                  <a:lnTo>
                    <a:pt x="873544" y="246037"/>
                  </a:lnTo>
                  <a:lnTo>
                    <a:pt x="874534" y="248462"/>
                  </a:lnTo>
                  <a:lnTo>
                    <a:pt x="877951" y="253085"/>
                  </a:lnTo>
                  <a:lnTo>
                    <a:pt x="882142" y="252933"/>
                  </a:lnTo>
                  <a:lnTo>
                    <a:pt x="888911" y="248564"/>
                  </a:lnTo>
                  <a:lnTo>
                    <a:pt x="890485" y="245999"/>
                  </a:lnTo>
                  <a:close/>
                </a:path>
                <a:path w="1163320" h="537845">
                  <a:moveTo>
                    <a:pt x="928382" y="254571"/>
                  </a:moveTo>
                  <a:lnTo>
                    <a:pt x="928065" y="253466"/>
                  </a:lnTo>
                  <a:lnTo>
                    <a:pt x="927468" y="251256"/>
                  </a:lnTo>
                  <a:lnTo>
                    <a:pt x="925664" y="249656"/>
                  </a:lnTo>
                  <a:lnTo>
                    <a:pt x="923594" y="249135"/>
                  </a:lnTo>
                  <a:lnTo>
                    <a:pt x="921258" y="249745"/>
                  </a:lnTo>
                  <a:lnTo>
                    <a:pt x="920280" y="251802"/>
                  </a:lnTo>
                  <a:lnTo>
                    <a:pt x="919759" y="252818"/>
                  </a:lnTo>
                  <a:lnTo>
                    <a:pt x="920889" y="254304"/>
                  </a:lnTo>
                  <a:lnTo>
                    <a:pt x="922032" y="255752"/>
                  </a:lnTo>
                  <a:lnTo>
                    <a:pt x="923150" y="257238"/>
                  </a:lnTo>
                  <a:lnTo>
                    <a:pt x="925664" y="257822"/>
                  </a:lnTo>
                  <a:lnTo>
                    <a:pt x="927430" y="256933"/>
                  </a:lnTo>
                  <a:lnTo>
                    <a:pt x="928382" y="254571"/>
                  </a:lnTo>
                  <a:close/>
                </a:path>
                <a:path w="1163320" h="537845">
                  <a:moveTo>
                    <a:pt x="960107" y="70650"/>
                  </a:moveTo>
                  <a:lnTo>
                    <a:pt x="959231" y="66459"/>
                  </a:lnTo>
                  <a:lnTo>
                    <a:pt x="954278" y="52578"/>
                  </a:lnTo>
                  <a:lnTo>
                    <a:pt x="949375" y="45783"/>
                  </a:lnTo>
                  <a:lnTo>
                    <a:pt x="942060" y="44411"/>
                  </a:lnTo>
                  <a:lnTo>
                    <a:pt x="929855" y="46812"/>
                  </a:lnTo>
                  <a:lnTo>
                    <a:pt x="933462" y="55435"/>
                  </a:lnTo>
                  <a:lnTo>
                    <a:pt x="940473" y="60363"/>
                  </a:lnTo>
                  <a:lnTo>
                    <a:pt x="948423" y="64287"/>
                  </a:lnTo>
                  <a:lnTo>
                    <a:pt x="954811" y="69888"/>
                  </a:lnTo>
                  <a:lnTo>
                    <a:pt x="958634" y="71793"/>
                  </a:lnTo>
                  <a:lnTo>
                    <a:pt x="960107" y="70650"/>
                  </a:lnTo>
                  <a:close/>
                </a:path>
                <a:path w="1163320" h="537845">
                  <a:moveTo>
                    <a:pt x="1005446" y="286562"/>
                  </a:moveTo>
                  <a:lnTo>
                    <a:pt x="1005255" y="286499"/>
                  </a:lnTo>
                  <a:lnTo>
                    <a:pt x="1005039" y="287413"/>
                  </a:lnTo>
                  <a:lnTo>
                    <a:pt x="1005446" y="286562"/>
                  </a:lnTo>
                  <a:close/>
                </a:path>
                <a:path w="1163320" h="537845">
                  <a:moveTo>
                    <a:pt x="1007656" y="273494"/>
                  </a:moveTo>
                  <a:lnTo>
                    <a:pt x="1006563" y="266788"/>
                  </a:lnTo>
                  <a:lnTo>
                    <a:pt x="1002487" y="261734"/>
                  </a:lnTo>
                  <a:lnTo>
                    <a:pt x="994803" y="258330"/>
                  </a:lnTo>
                  <a:lnTo>
                    <a:pt x="991527" y="258000"/>
                  </a:lnTo>
                  <a:lnTo>
                    <a:pt x="988148" y="259194"/>
                  </a:lnTo>
                  <a:lnTo>
                    <a:pt x="986028" y="261366"/>
                  </a:lnTo>
                  <a:lnTo>
                    <a:pt x="986028" y="265214"/>
                  </a:lnTo>
                  <a:lnTo>
                    <a:pt x="984783" y="267690"/>
                  </a:lnTo>
                  <a:lnTo>
                    <a:pt x="984491" y="270306"/>
                  </a:lnTo>
                  <a:lnTo>
                    <a:pt x="984948" y="273024"/>
                  </a:lnTo>
                  <a:lnTo>
                    <a:pt x="982853" y="280035"/>
                  </a:lnTo>
                  <a:lnTo>
                    <a:pt x="980465" y="287147"/>
                  </a:lnTo>
                  <a:lnTo>
                    <a:pt x="990854" y="289763"/>
                  </a:lnTo>
                  <a:lnTo>
                    <a:pt x="991997" y="291211"/>
                  </a:lnTo>
                  <a:lnTo>
                    <a:pt x="994295" y="294055"/>
                  </a:lnTo>
                  <a:lnTo>
                    <a:pt x="995616" y="291388"/>
                  </a:lnTo>
                  <a:lnTo>
                    <a:pt x="995235" y="287451"/>
                  </a:lnTo>
                  <a:lnTo>
                    <a:pt x="996086" y="284530"/>
                  </a:lnTo>
                  <a:lnTo>
                    <a:pt x="1001077" y="284975"/>
                  </a:lnTo>
                  <a:lnTo>
                    <a:pt x="1005255" y="286499"/>
                  </a:lnTo>
                  <a:lnTo>
                    <a:pt x="1005725" y="284530"/>
                  </a:lnTo>
                  <a:lnTo>
                    <a:pt x="1006386" y="281851"/>
                  </a:lnTo>
                  <a:lnTo>
                    <a:pt x="1007656" y="273494"/>
                  </a:lnTo>
                  <a:close/>
                </a:path>
                <a:path w="1163320" h="537845">
                  <a:moveTo>
                    <a:pt x="1019060" y="283972"/>
                  </a:moveTo>
                  <a:lnTo>
                    <a:pt x="1018794" y="283184"/>
                  </a:lnTo>
                  <a:lnTo>
                    <a:pt x="1018667" y="282244"/>
                  </a:lnTo>
                  <a:lnTo>
                    <a:pt x="1018019" y="281444"/>
                  </a:lnTo>
                  <a:lnTo>
                    <a:pt x="1016863" y="282041"/>
                  </a:lnTo>
                  <a:lnTo>
                    <a:pt x="1016177" y="282282"/>
                  </a:lnTo>
                  <a:lnTo>
                    <a:pt x="1016431" y="283070"/>
                  </a:lnTo>
                  <a:lnTo>
                    <a:pt x="1016546" y="283984"/>
                  </a:lnTo>
                  <a:lnTo>
                    <a:pt x="1017054" y="284594"/>
                  </a:lnTo>
                  <a:lnTo>
                    <a:pt x="1017231" y="284797"/>
                  </a:lnTo>
                  <a:lnTo>
                    <a:pt x="1018362" y="284200"/>
                  </a:lnTo>
                  <a:lnTo>
                    <a:pt x="1019060" y="283972"/>
                  </a:lnTo>
                  <a:close/>
                </a:path>
                <a:path w="1163320" h="537845">
                  <a:moveTo>
                    <a:pt x="1049909" y="123202"/>
                  </a:moveTo>
                  <a:lnTo>
                    <a:pt x="1047775" y="113030"/>
                  </a:lnTo>
                  <a:lnTo>
                    <a:pt x="1045337" y="104863"/>
                  </a:lnTo>
                  <a:lnTo>
                    <a:pt x="1035735" y="92075"/>
                  </a:lnTo>
                  <a:lnTo>
                    <a:pt x="1035507" y="91770"/>
                  </a:lnTo>
                  <a:lnTo>
                    <a:pt x="1034796" y="91884"/>
                  </a:lnTo>
                  <a:lnTo>
                    <a:pt x="1032395" y="92824"/>
                  </a:lnTo>
                  <a:lnTo>
                    <a:pt x="1031633" y="93891"/>
                  </a:lnTo>
                  <a:lnTo>
                    <a:pt x="1031303" y="95504"/>
                  </a:lnTo>
                  <a:lnTo>
                    <a:pt x="1017155" y="98450"/>
                  </a:lnTo>
                  <a:lnTo>
                    <a:pt x="1008253" y="103835"/>
                  </a:lnTo>
                  <a:lnTo>
                    <a:pt x="1000823" y="115620"/>
                  </a:lnTo>
                  <a:lnTo>
                    <a:pt x="991095" y="137756"/>
                  </a:lnTo>
                  <a:lnTo>
                    <a:pt x="983310" y="135737"/>
                  </a:lnTo>
                  <a:lnTo>
                    <a:pt x="986180" y="125310"/>
                  </a:lnTo>
                  <a:lnTo>
                    <a:pt x="980325" y="123037"/>
                  </a:lnTo>
                  <a:lnTo>
                    <a:pt x="972934" y="121996"/>
                  </a:lnTo>
                  <a:lnTo>
                    <a:pt x="972350" y="126060"/>
                  </a:lnTo>
                  <a:lnTo>
                    <a:pt x="973645" y="131572"/>
                  </a:lnTo>
                  <a:lnTo>
                    <a:pt x="971854" y="134874"/>
                  </a:lnTo>
                  <a:lnTo>
                    <a:pt x="970978" y="135039"/>
                  </a:lnTo>
                  <a:lnTo>
                    <a:pt x="969149" y="134721"/>
                  </a:lnTo>
                  <a:lnTo>
                    <a:pt x="957287" y="136245"/>
                  </a:lnTo>
                  <a:lnTo>
                    <a:pt x="950544" y="141947"/>
                  </a:lnTo>
                  <a:lnTo>
                    <a:pt x="947750" y="150710"/>
                  </a:lnTo>
                  <a:lnTo>
                    <a:pt x="947762" y="167843"/>
                  </a:lnTo>
                  <a:lnTo>
                    <a:pt x="947483" y="174205"/>
                  </a:lnTo>
                  <a:lnTo>
                    <a:pt x="947928" y="180759"/>
                  </a:lnTo>
                  <a:lnTo>
                    <a:pt x="950188" y="187718"/>
                  </a:lnTo>
                  <a:lnTo>
                    <a:pt x="951179" y="195275"/>
                  </a:lnTo>
                  <a:lnTo>
                    <a:pt x="947547" y="201523"/>
                  </a:lnTo>
                  <a:lnTo>
                    <a:pt x="941133" y="206121"/>
                  </a:lnTo>
                  <a:lnTo>
                    <a:pt x="933818" y="208788"/>
                  </a:lnTo>
                  <a:lnTo>
                    <a:pt x="928090" y="208203"/>
                  </a:lnTo>
                  <a:lnTo>
                    <a:pt x="925588" y="204203"/>
                  </a:lnTo>
                  <a:lnTo>
                    <a:pt x="924572" y="198666"/>
                  </a:lnTo>
                  <a:lnTo>
                    <a:pt x="923251" y="193484"/>
                  </a:lnTo>
                  <a:lnTo>
                    <a:pt x="922934" y="185153"/>
                  </a:lnTo>
                  <a:lnTo>
                    <a:pt x="919962" y="178206"/>
                  </a:lnTo>
                  <a:lnTo>
                    <a:pt x="915238" y="172085"/>
                  </a:lnTo>
                  <a:lnTo>
                    <a:pt x="909624" y="166230"/>
                  </a:lnTo>
                  <a:lnTo>
                    <a:pt x="904862" y="162331"/>
                  </a:lnTo>
                  <a:lnTo>
                    <a:pt x="900468" y="158089"/>
                  </a:lnTo>
                  <a:lnTo>
                    <a:pt x="899299" y="152400"/>
                  </a:lnTo>
                  <a:lnTo>
                    <a:pt x="904201" y="144132"/>
                  </a:lnTo>
                  <a:lnTo>
                    <a:pt x="905713" y="139712"/>
                  </a:lnTo>
                  <a:lnTo>
                    <a:pt x="876922" y="132219"/>
                  </a:lnTo>
                  <a:lnTo>
                    <a:pt x="869950" y="132486"/>
                  </a:lnTo>
                  <a:lnTo>
                    <a:pt x="862990" y="134061"/>
                  </a:lnTo>
                  <a:lnTo>
                    <a:pt x="860094" y="138201"/>
                  </a:lnTo>
                  <a:lnTo>
                    <a:pt x="857402" y="144703"/>
                  </a:lnTo>
                  <a:lnTo>
                    <a:pt x="845921" y="129997"/>
                  </a:lnTo>
                  <a:lnTo>
                    <a:pt x="842124" y="131622"/>
                  </a:lnTo>
                  <a:lnTo>
                    <a:pt x="838466" y="138912"/>
                  </a:lnTo>
                  <a:lnTo>
                    <a:pt x="834567" y="137426"/>
                  </a:lnTo>
                  <a:lnTo>
                    <a:pt x="830427" y="133908"/>
                  </a:lnTo>
                  <a:lnTo>
                    <a:pt x="826604" y="140322"/>
                  </a:lnTo>
                  <a:lnTo>
                    <a:pt x="827836" y="143141"/>
                  </a:lnTo>
                  <a:lnTo>
                    <a:pt x="835380" y="148666"/>
                  </a:lnTo>
                  <a:lnTo>
                    <a:pt x="835825" y="141643"/>
                  </a:lnTo>
                  <a:lnTo>
                    <a:pt x="838454" y="138950"/>
                  </a:lnTo>
                  <a:lnTo>
                    <a:pt x="844067" y="147205"/>
                  </a:lnTo>
                  <a:lnTo>
                    <a:pt x="841883" y="151650"/>
                  </a:lnTo>
                  <a:lnTo>
                    <a:pt x="836637" y="156311"/>
                  </a:lnTo>
                  <a:lnTo>
                    <a:pt x="831062" y="153924"/>
                  </a:lnTo>
                  <a:lnTo>
                    <a:pt x="825500" y="150291"/>
                  </a:lnTo>
                  <a:lnTo>
                    <a:pt x="820305" y="151168"/>
                  </a:lnTo>
                  <a:lnTo>
                    <a:pt x="816724" y="157949"/>
                  </a:lnTo>
                  <a:lnTo>
                    <a:pt x="825690" y="163880"/>
                  </a:lnTo>
                  <a:lnTo>
                    <a:pt x="823976" y="165646"/>
                  </a:lnTo>
                  <a:lnTo>
                    <a:pt x="815936" y="167322"/>
                  </a:lnTo>
                  <a:lnTo>
                    <a:pt x="804748" y="162877"/>
                  </a:lnTo>
                  <a:lnTo>
                    <a:pt x="799630" y="165328"/>
                  </a:lnTo>
                  <a:lnTo>
                    <a:pt x="793661" y="172097"/>
                  </a:lnTo>
                  <a:lnTo>
                    <a:pt x="799147" y="178904"/>
                  </a:lnTo>
                  <a:lnTo>
                    <a:pt x="805027" y="187477"/>
                  </a:lnTo>
                  <a:lnTo>
                    <a:pt x="809307" y="190055"/>
                  </a:lnTo>
                  <a:lnTo>
                    <a:pt x="806030" y="192608"/>
                  </a:lnTo>
                  <a:lnTo>
                    <a:pt x="797991" y="194322"/>
                  </a:lnTo>
                  <a:lnTo>
                    <a:pt x="792873" y="192493"/>
                  </a:lnTo>
                  <a:lnTo>
                    <a:pt x="780923" y="182854"/>
                  </a:lnTo>
                  <a:lnTo>
                    <a:pt x="778395" y="190385"/>
                  </a:lnTo>
                  <a:lnTo>
                    <a:pt x="775601" y="194767"/>
                  </a:lnTo>
                  <a:lnTo>
                    <a:pt x="763752" y="173685"/>
                  </a:lnTo>
                  <a:lnTo>
                    <a:pt x="747636" y="195237"/>
                  </a:lnTo>
                  <a:lnTo>
                    <a:pt x="781888" y="223888"/>
                  </a:lnTo>
                  <a:lnTo>
                    <a:pt x="781913" y="224739"/>
                  </a:lnTo>
                  <a:lnTo>
                    <a:pt x="782269" y="225793"/>
                  </a:lnTo>
                  <a:lnTo>
                    <a:pt x="785533" y="229298"/>
                  </a:lnTo>
                  <a:lnTo>
                    <a:pt x="789279" y="230581"/>
                  </a:lnTo>
                  <a:lnTo>
                    <a:pt x="797814" y="225196"/>
                  </a:lnTo>
                  <a:lnTo>
                    <a:pt x="794905" y="220814"/>
                  </a:lnTo>
                  <a:lnTo>
                    <a:pt x="792734" y="216865"/>
                  </a:lnTo>
                  <a:lnTo>
                    <a:pt x="796302" y="213664"/>
                  </a:lnTo>
                  <a:lnTo>
                    <a:pt x="799414" y="209169"/>
                  </a:lnTo>
                  <a:lnTo>
                    <a:pt x="803351" y="207048"/>
                  </a:lnTo>
                  <a:lnTo>
                    <a:pt x="809421" y="210997"/>
                  </a:lnTo>
                  <a:lnTo>
                    <a:pt x="809104" y="213601"/>
                  </a:lnTo>
                  <a:lnTo>
                    <a:pt x="809040" y="216255"/>
                  </a:lnTo>
                  <a:lnTo>
                    <a:pt x="833297" y="239407"/>
                  </a:lnTo>
                  <a:lnTo>
                    <a:pt x="838136" y="237337"/>
                  </a:lnTo>
                  <a:lnTo>
                    <a:pt x="844384" y="232537"/>
                  </a:lnTo>
                  <a:lnTo>
                    <a:pt x="855713" y="224713"/>
                  </a:lnTo>
                  <a:lnTo>
                    <a:pt x="865695" y="221538"/>
                  </a:lnTo>
                  <a:lnTo>
                    <a:pt x="877417" y="221843"/>
                  </a:lnTo>
                  <a:lnTo>
                    <a:pt x="898334" y="225145"/>
                  </a:lnTo>
                  <a:lnTo>
                    <a:pt x="907084" y="227291"/>
                  </a:lnTo>
                  <a:lnTo>
                    <a:pt x="916343" y="248399"/>
                  </a:lnTo>
                  <a:lnTo>
                    <a:pt x="916495" y="248424"/>
                  </a:lnTo>
                  <a:lnTo>
                    <a:pt x="916330" y="248424"/>
                  </a:lnTo>
                  <a:lnTo>
                    <a:pt x="914463" y="252222"/>
                  </a:lnTo>
                  <a:lnTo>
                    <a:pt x="915568" y="253720"/>
                  </a:lnTo>
                  <a:lnTo>
                    <a:pt x="919746" y="252818"/>
                  </a:lnTo>
                  <a:lnTo>
                    <a:pt x="920673" y="249770"/>
                  </a:lnTo>
                  <a:lnTo>
                    <a:pt x="919949" y="248843"/>
                  </a:lnTo>
                  <a:lnTo>
                    <a:pt x="926338" y="245986"/>
                  </a:lnTo>
                  <a:lnTo>
                    <a:pt x="932853" y="243281"/>
                  </a:lnTo>
                  <a:lnTo>
                    <a:pt x="936929" y="238556"/>
                  </a:lnTo>
                  <a:lnTo>
                    <a:pt x="936574" y="235458"/>
                  </a:lnTo>
                  <a:lnTo>
                    <a:pt x="937615" y="235750"/>
                  </a:lnTo>
                  <a:lnTo>
                    <a:pt x="940231" y="234327"/>
                  </a:lnTo>
                  <a:lnTo>
                    <a:pt x="942263" y="231419"/>
                  </a:lnTo>
                  <a:lnTo>
                    <a:pt x="941946" y="229158"/>
                  </a:lnTo>
                  <a:lnTo>
                    <a:pt x="942759" y="228015"/>
                  </a:lnTo>
                  <a:lnTo>
                    <a:pt x="944664" y="227965"/>
                  </a:lnTo>
                  <a:lnTo>
                    <a:pt x="942555" y="230644"/>
                  </a:lnTo>
                  <a:lnTo>
                    <a:pt x="943457" y="232473"/>
                  </a:lnTo>
                  <a:lnTo>
                    <a:pt x="946010" y="248005"/>
                  </a:lnTo>
                  <a:lnTo>
                    <a:pt x="948728" y="255231"/>
                  </a:lnTo>
                  <a:lnTo>
                    <a:pt x="954595" y="261251"/>
                  </a:lnTo>
                  <a:lnTo>
                    <a:pt x="966825" y="258775"/>
                  </a:lnTo>
                  <a:lnTo>
                    <a:pt x="969403" y="259397"/>
                  </a:lnTo>
                  <a:lnTo>
                    <a:pt x="972146" y="258876"/>
                  </a:lnTo>
                  <a:lnTo>
                    <a:pt x="974686" y="259740"/>
                  </a:lnTo>
                  <a:lnTo>
                    <a:pt x="979106" y="256349"/>
                  </a:lnTo>
                  <a:lnTo>
                    <a:pt x="977519" y="248386"/>
                  </a:lnTo>
                  <a:lnTo>
                    <a:pt x="980071" y="244487"/>
                  </a:lnTo>
                  <a:lnTo>
                    <a:pt x="988695" y="246456"/>
                  </a:lnTo>
                  <a:lnTo>
                    <a:pt x="992365" y="246062"/>
                  </a:lnTo>
                  <a:lnTo>
                    <a:pt x="999566" y="234797"/>
                  </a:lnTo>
                  <a:lnTo>
                    <a:pt x="1007821" y="224904"/>
                  </a:lnTo>
                  <a:lnTo>
                    <a:pt x="1018286" y="217868"/>
                  </a:lnTo>
                  <a:lnTo>
                    <a:pt x="1032141" y="215201"/>
                  </a:lnTo>
                  <a:lnTo>
                    <a:pt x="1030922" y="208216"/>
                  </a:lnTo>
                  <a:lnTo>
                    <a:pt x="1028280" y="201256"/>
                  </a:lnTo>
                  <a:lnTo>
                    <a:pt x="1027468" y="194284"/>
                  </a:lnTo>
                  <a:lnTo>
                    <a:pt x="1031684" y="187236"/>
                  </a:lnTo>
                  <a:lnTo>
                    <a:pt x="1035469" y="178422"/>
                  </a:lnTo>
                  <a:lnTo>
                    <a:pt x="1036078" y="169214"/>
                  </a:lnTo>
                  <a:lnTo>
                    <a:pt x="1035545" y="159854"/>
                  </a:lnTo>
                  <a:lnTo>
                    <a:pt x="1035862" y="150596"/>
                  </a:lnTo>
                  <a:lnTo>
                    <a:pt x="1036548" y="146177"/>
                  </a:lnTo>
                  <a:lnTo>
                    <a:pt x="1029042" y="145211"/>
                  </a:lnTo>
                  <a:lnTo>
                    <a:pt x="1025359" y="142582"/>
                  </a:lnTo>
                  <a:lnTo>
                    <a:pt x="1026960" y="140411"/>
                  </a:lnTo>
                  <a:lnTo>
                    <a:pt x="1028319" y="136626"/>
                  </a:lnTo>
                  <a:lnTo>
                    <a:pt x="1030185" y="136334"/>
                  </a:lnTo>
                  <a:lnTo>
                    <a:pt x="1042009" y="133743"/>
                  </a:lnTo>
                  <a:lnTo>
                    <a:pt x="1048283" y="129730"/>
                  </a:lnTo>
                  <a:lnTo>
                    <a:pt x="1049909" y="123202"/>
                  </a:lnTo>
                  <a:close/>
                </a:path>
                <a:path w="1163320" h="537845">
                  <a:moveTo>
                    <a:pt x="1088644" y="108381"/>
                  </a:moveTo>
                  <a:lnTo>
                    <a:pt x="1087120" y="106629"/>
                  </a:lnTo>
                  <a:lnTo>
                    <a:pt x="1085646" y="106629"/>
                  </a:lnTo>
                  <a:lnTo>
                    <a:pt x="1084516" y="108585"/>
                  </a:lnTo>
                  <a:lnTo>
                    <a:pt x="1084110" y="109334"/>
                  </a:lnTo>
                  <a:lnTo>
                    <a:pt x="1083881" y="110375"/>
                  </a:lnTo>
                  <a:lnTo>
                    <a:pt x="1083983" y="111213"/>
                  </a:lnTo>
                  <a:lnTo>
                    <a:pt x="1084313" y="113576"/>
                  </a:lnTo>
                  <a:lnTo>
                    <a:pt x="1085977" y="114541"/>
                  </a:lnTo>
                  <a:lnTo>
                    <a:pt x="1088593" y="112153"/>
                  </a:lnTo>
                  <a:lnTo>
                    <a:pt x="1088364" y="109969"/>
                  </a:lnTo>
                  <a:lnTo>
                    <a:pt x="1088644" y="108381"/>
                  </a:lnTo>
                  <a:close/>
                </a:path>
                <a:path w="1163320" h="537845">
                  <a:moveTo>
                    <a:pt x="1145095" y="122034"/>
                  </a:moveTo>
                  <a:lnTo>
                    <a:pt x="1138364" y="121691"/>
                  </a:lnTo>
                  <a:lnTo>
                    <a:pt x="1132941" y="119151"/>
                  </a:lnTo>
                  <a:lnTo>
                    <a:pt x="1127721" y="116535"/>
                  </a:lnTo>
                  <a:lnTo>
                    <a:pt x="1121613" y="115951"/>
                  </a:lnTo>
                  <a:lnTo>
                    <a:pt x="1116241" y="118516"/>
                  </a:lnTo>
                  <a:lnTo>
                    <a:pt x="1111643" y="122567"/>
                  </a:lnTo>
                  <a:lnTo>
                    <a:pt x="1106703" y="125768"/>
                  </a:lnTo>
                  <a:lnTo>
                    <a:pt x="1100289" y="125768"/>
                  </a:lnTo>
                  <a:lnTo>
                    <a:pt x="1103642" y="139814"/>
                  </a:lnTo>
                  <a:lnTo>
                    <a:pt x="1106309" y="151841"/>
                  </a:lnTo>
                  <a:lnTo>
                    <a:pt x="1103947" y="155295"/>
                  </a:lnTo>
                  <a:lnTo>
                    <a:pt x="1096543" y="164376"/>
                  </a:lnTo>
                  <a:lnTo>
                    <a:pt x="1101382" y="167373"/>
                  </a:lnTo>
                  <a:lnTo>
                    <a:pt x="1108811" y="170980"/>
                  </a:lnTo>
                  <a:lnTo>
                    <a:pt x="1114272" y="171551"/>
                  </a:lnTo>
                  <a:lnTo>
                    <a:pt x="1114704" y="167182"/>
                  </a:lnTo>
                  <a:lnTo>
                    <a:pt x="1119035" y="154698"/>
                  </a:lnTo>
                  <a:lnTo>
                    <a:pt x="1127328" y="144513"/>
                  </a:lnTo>
                  <a:lnTo>
                    <a:pt x="1136891" y="134378"/>
                  </a:lnTo>
                  <a:lnTo>
                    <a:pt x="1145095" y="122034"/>
                  </a:lnTo>
                  <a:close/>
                </a:path>
                <a:path w="1163320" h="537845">
                  <a:moveTo>
                    <a:pt x="1162837" y="19062"/>
                  </a:moveTo>
                  <a:lnTo>
                    <a:pt x="1159294" y="27901"/>
                  </a:lnTo>
                  <a:lnTo>
                    <a:pt x="1152220" y="21666"/>
                  </a:lnTo>
                  <a:lnTo>
                    <a:pt x="1147965" y="13246"/>
                  </a:lnTo>
                  <a:lnTo>
                    <a:pt x="1143279" y="5397"/>
                  </a:lnTo>
                  <a:lnTo>
                    <a:pt x="1141984" y="4711"/>
                  </a:lnTo>
                  <a:lnTo>
                    <a:pt x="1134948" y="939"/>
                  </a:lnTo>
                  <a:lnTo>
                    <a:pt x="1135227" y="1320"/>
                  </a:lnTo>
                  <a:lnTo>
                    <a:pt x="1135037" y="2057"/>
                  </a:lnTo>
                  <a:lnTo>
                    <a:pt x="1133627" y="4305"/>
                  </a:lnTo>
                  <a:lnTo>
                    <a:pt x="1132370" y="4711"/>
                  </a:lnTo>
                  <a:lnTo>
                    <a:pt x="1130528" y="4356"/>
                  </a:lnTo>
                  <a:lnTo>
                    <a:pt x="1127099" y="0"/>
                  </a:lnTo>
                  <a:lnTo>
                    <a:pt x="1118044" y="482"/>
                  </a:lnTo>
                  <a:lnTo>
                    <a:pt x="1115161" y="8902"/>
                  </a:lnTo>
                  <a:lnTo>
                    <a:pt x="1109446" y="13677"/>
                  </a:lnTo>
                  <a:lnTo>
                    <a:pt x="1108824" y="19062"/>
                  </a:lnTo>
                  <a:lnTo>
                    <a:pt x="1107579" y="26517"/>
                  </a:lnTo>
                  <a:lnTo>
                    <a:pt x="1104671" y="28841"/>
                  </a:lnTo>
                  <a:lnTo>
                    <a:pt x="1099566" y="28384"/>
                  </a:lnTo>
                  <a:lnTo>
                    <a:pt x="1099362" y="28092"/>
                  </a:lnTo>
                  <a:lnTo>
                    <a:pt x="1098651" y="28194"/>
                  </a:lnTo>
                  <a:lnTo>
                    <a:pt x="1097432" y="28663"/>
                  </a:lnTo>
                  <a:lnTo>
                    <a:pt x="1096251" y="29146"/>
                  </a:lnTo>
                  <a:lnTo>
                    <a:pt x="1095502" y="30187"/>
                  </a:lnTo>
                  <a:lnTo>
                    <a:pt x="1095184" y="31800"/>
                  </a:lnTo>
                  <a:lnTo>
                    <a:pt x="1094714" y="35102"/>
                  </a:lnTo>
                  <a:lnTo>
                    <a:pt x="1094549" y="38379"/>
                  </a:lnTo>
                  <a:lnTo>
                    <a:pt x="1095108" y="43929"/>
                  </a:lnTo>
                  <a:lnTo>
                    <a:pt x="1095730" y="45923"/>
                  </a:lnTo>
                  <a:lnTo>
                    <a:pt x="1096746" y="47853"/>
                  </a:lnTo>
                  <a:lnTo>
                    <a:pt x="1098854" y="52070"/>
                  </a:lnTo>
                  <a:lnTo>
                    <a:pt x="1096670" y="55867"/>
                  </a:lnTo>
                  <a:lnTo>
                    <a:pt x="1095603" y="59740"/>
                  </a:lnTo>
                  <a:lnTo>
                    <a:pt x="1107236" y="100634"/>
                  </a:lnTo>
                  <a:lnTo>
                    <a:pt x="1112215" y="103085"/>
                  </a:lnTo>
                  <a:lnTo>
                    <a:pt x="1118019" y="102019"/>
                  </a:lnTo>
                  <a:lnTo>
                    <a:pt x="1124623" y="97624"/>
                  </a:lnTo>
                  <a:lnTo>
                    <a:pt x="1128115" y="92392"/>
                  </a:lnTo>
                  <a:lnTo>
                    <a:pt x="1131824" y="86563"/>
                  </a:lnTo>
                  <a:lnTo>
                    <a:pt x="1136091" y="85902"/>
                  </a:lnTo>
                  <a:lnTo>
                    <a:pt x="1141272" y="96177"/>
                  </a:lnTo>
                  <a:lnTo>
                    <a:pt x="1141374" y="96545"/>
                  </a:lnTo>
                  <a:lnTo>
                    <a:pt x="1147660" y="94919"/>
                  </a:lnTo>
                  <a:lnTo>
                    <a:pt x="1158379" y="92595"/>
                  </a:lnTo>
                  <a:lnTo>
                    <a:pt x="1152829" y="89496"/>
                  </a:lnTo>
                  <a:lnTo>
                    <a:pt x="1152042" y="86766"/>
                  </a:lnTo>
                  <a:lnTo>
                    <a:pt x="1151382" y="85902"/>
                  </a:lnTo>
                  <a:lnTo>
                    <a:pt x="1149515" y="83464"/>
                  </a:lnTo>
                  <a:lnTo>
                    <a:pt x="1146365" y="79832"/>
                  </a:lnTo>
                  <a:lnTo>
                    <a:pt x="1146822" y="77050"/>
                  </a:lnTo>
                  <a:lnTo>
                    <a:pt x="1155141" y="76339"/>
                  </a:lnTo>
                  <a:lnTo>
                    <a:pt x="1154087" y="74434"/>
                  </a:lnTo>
                  <a:lnTo>
                    <a:pt x="1150861" y="69532"/>
                  </a:lnTo>
                  <a:lnTo>
                    <a:pt x="1148041" y="62953"/>
                  </a:lnTo>
                  <a:lnTo>
                    <a:pt x="1148207" y="56007"/>
                  </a:lnTo>
                  <a:lnTo>
                    <a:pt x="1149794" y="51828"/>
                  </a:lnTo>
                  <a:lnTo>
                    <a:pt x="1150251" y="46964"/>
                  </a:lnTo>
                  <a:lnTo>
                    <a:pt x="1156373" y="43929"/>
                  </a:lnTo>
                  <a:lnTo>
                    <a:pt x="1161732" y="48209"/>
                  </a:lnTo>
                  <a:lnTo>
                    <a:pt x="1162837" y="49822"/>
                  </a:lnTo>
                  <a:lnTo>
                    <a:pt x="1162837" y="43929"/>
                  </a:lnTo>
                  <a:lnTo>
                    <a:pt x="1162837" y="28841"/>
                  </a:lnTo>
                  <a:lnTo>
                    <a:pt x="1162837" y="27901"/>
                  </a:lnTo>
                  <a:lnTo>
                    <a:pt x="1162837" y="19062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086620" y="6569849"/>
              <a:ext cx="578485" cy="485775"/>
            </a:xfrm>
            <a:custGeom>
              <a:avLst/>
              <a:gdLst/>
              <a:ahLst/>
              <a:cxnLst/>
              <a:rect l="l" t="t" r="r" b="b"/>
              <a:pathLst>
                <a:path w="578484" h="485775">
                  <a:moveTo>
                    <a:pt x="7607" y="474751"/>
                  </a:moveTo>
                  <a:lnTo>
                    <a:pt x="7188" y="473265"/>
                  </a:lnTo>
                  <a:lnTo>
                    <a:pt x="4991" y="472147"/>
                  </a:lnTo>
                  <a:lnTo>
                    <a:pt x="3416" y="472097"/>
                  </a:lnTo>
                  <a:lnTo>
                    <a:pt x="0" y="471957"/>
                  </a:lnTo>
                  <a:lnTo>
                    <a:pt x="1181" y="473214"/>
                  </a:lnTo>
                  <a:lnTo>
                    <a:pt x="2324" y="474560"/>
                  </a:lnTo>
                  <a:lnTo>
                    <a:pt x="4254" y="476161"/>
                  </a:lnTo>
                  <a:lnTo>
                    <a:pt x="5727" y="476643"/>
                  </a:lnTo>
                  <a:lnTo>
                    <a:pt x="7607" y="474751"/>
                  </a:lnTo>
                  <a:close/>
                </a:path>
                <a:path w="578484" h="485775">
                  <a:moveTo>
                    <a:pt x="42862" y="476110"/>
                  </a:moveTo>
                  <a:lnTo>
                    <a:pt x="36068" y="473697"/>
                  </a:lnTo>
                  <a:lnTo>
                    <a:pt x="36664" y="477037"/>
                  </a:lnTo>
                  <a:lnTo>
                    <a:pt x="37376" y="479615"/>
                  </a:lnTo>
                  <a:lnTo>
                    <a:pt x="37553" y="482219"/>
                  </a:lnTo>
                  <a:lnTo>
                    <a:pt x="37795" y="485355"/>
                  </a:lnTo>
                  <a:lnTo>
                    <a:pt x="38633" y="485698"/>
                  </a:lnTo>
                  <a:lnTo>
                    <a:pt x="41287" y="480796"/>
                  </a:lnTo>
                  <a:lnTo>
                    <a:pt x="41986" y="478396"/>
                  </a:lnTo>
                  <a:lnTo>
                    <a:pt x="42862" y="476110"/>
                  </a:lnTo>
                  <a:close/>
                </a:path>
                <a:path w="578484" h="485775">
                  <a:moveTo>
                    <a:pt x="43662" y="455485"/>
                  </a:moveTo>
                  <a:lnTo>
                    <a:pt x="36918" y="454660"/>
                  </a:lnTo>
                  <a:lnTo>
                    <a:pt x="34544" y="451777"/>
                  </a:lnTo>
                  <a:lnTo>
                    <a:pt x="33451" y="450405"/>
                  </a:lnTo>
                  <a:lnTo>
                    <a:pt x="32143" y="449249"/>
                  </a:lnTo>
                  <a:lnTo>
                    <a:pt x="30924" y="448017"/>
                  </a:lnTo>
                  <a:lnTo>
                    <a:pt x="30657" y="450545"/>
                  </a:lnTo>
                  <a:lnTo>
                    <a:pt x="29781" y="453212"/>
                  </a:lnTo>
                  <a:lnTo>
                    <a:pt x="30772" y="458774"/>
                  </a:lnTo>
                  <a:lnTo>
                    <a:pt x="30480" y="463118"/>
                  </a:lnTo>
                  <a:lnTo>
                    <a:pt x="36537" y="463791"/>
                  </a:lnTo>
                  <a:lnTo>
                    <a:pt x="38646" y="462686"/>
                  </a:lnTo>
                  <a:lnTo>
                    <a:pt x="43662" y="455485"/>
                  </a:lnTo>
                  <a:close/>
                </a:path>
                <a:path w="578484" h="485775">
                  <a:moveTo>
                    <a:pt x="192570" y="417525"/>
                  </a:moveTo>
                  <a:lnTo>
                    <a:pt x="182143" y="419569"/>
                  </a:lnTo>
                  <a:lnTo>
                    <a:pt x="176352" y="424802"/>
                  </a:lnTo>
                  <a:lnTo>
                    <a:pt x="174320" y="432625"/>
                  </a:lnTo>
                  <a:lnTo>
                    <a:pt x="175158" y="442417"/>
                  </a:lnTo>
                  <a:lnTo>
                    <a:pt x="182410" y="444944"/>
                  </a:lnTo>
                  <a:lnTo>
                    <a:pt x="186842" y="439991"/>
                  </a:lnTo>
                  <a:lnTo>
                    <a:pt x="191719" y="436206"/>
                  </a:lnTo>
                  <a:lnTo>
                    <a:pt x="185572" y="431304"/>
                  </a:lnTo>
                  <a:lnTo>
                    <a:pt x="187032" y="426681"/>
                  </a:lnTo>
                  <a:lnTo>
                    <a:pt x="191058" y="422148"/>
                  </a:lnTo>
                  <a:lnTo>
                    <a:pt x="192570" y="417525"/>
                  </a:lnTo>
                  <a:close/>
                </a:path>
                <a:path w="578484" h="485775">
                  <a:moveTo>
                    <a:pt x="229768" y="423456"/>
                  </a:moveTo>
                  <a:lnTo>
                    <a:pt x="222999" y="412394"/>
                  </a:lnTo>
                  <a:lnTo>
                    <a:pt x="209550" y="422719"/>
                  </a:lnTo>
                  <a:lnTo>
                    <a:pt x="200634" y="420370"/>
                  </a:lnTo>
                  <a:lnTo>
                    <a:pt x="196265" y="423913"/>
                  </a:lnTo>
                  <a:lnTo>
                    <a:pt x="196253" y="433006"/>
                  </a:lnTo>
                  <a:lnTo>
                    <a:pt x="198882" y="432828"/>
                  </a:lnTo>
                  <a:lnTo>
                    <a:pt x="201409" y="433539"/>
                  </a:lnTo>
                  <a:lnTo>
                    <a:pt x="204012" y="433908"/>
                  </a:lnTo>
                  <a:lnTo>
                    <a:pt x="205841" y="430174"/>
                  </a:lnTo>
                  <a:lnTo>
                    <a:pt x="209537" y="422744"/>
                  </a:lnTo>
                  <a:lnTo>
                    <a:pt x="214490" y="424916"/>
                  </a:lnTo>
                  <a:lnTo>
                    <a:pt x="220319" y="430187"/>
                  </a:lnTo>
                  <a:lnTo>
                    <a:pt x="229768" y="423456"/>
                  </a:lnTo>
                  <a:close/>
                </a:path>
                <a:path w="578484" h="485775">
                  <a:moveTo>
                    <a:pt x="316103" y="304546"/>
                  </a:moveTo>
                  <a:lnTo>
                    <a:pt x="310184" y="296506"/>
                  </a:lnTo>
                  <a:lnTo>
                    <a:pt x="306882" y="301205"/>
                  </a:lnTo>
                  <a:lnTo>
                    <a:pt x="303834" y="307086"/>
                  </a:lnTo>
                  <a:lnTo>
                    <a:pt x="308521" y="309168"/>
                  </a:lnTo>
                  <a:lnTo>
                    <a:pt x="312420" y="307352"/>
                  </a:lnTo>
                  <a:lnTo>
                    <a:pt x="316103" y="304546"/>
                  </a:lnTo>
                  <a:close/>
                </a:path>
                <a:path w="578484" h="485775">
                  <a:moveTo>
                    <a:pt x="355600" y="187401"/>
                  </a:moveTo>
                  <a:lnTo>
                    <a:pt x="354126" y="187198"/>
                  </a:lnTo>
                  <a:lnTo>
                    <a:pt x="354533" y="189852"/>
                  </a:lnTo>
                  <a:lnTo>
                    <a:pt x="355600" y="187401"/>
                  </a:lnTo>
                  <a:close/>
                </a:path>
                <a:path w="578484" h="485775">
                  <a:moveTo>
                    <a:pt x="386448" y="227177"/>
                  </a:moveTo>
                  <a:lnTo>
                    <a:pt x="384987" y="226987"/>
                  </a:lnTo>
                  <a:lnTo>
                    <a:pt x="385406" y="229628"/>
                  </a:lnTo>
                  <a:lnTo>
                    <a:pt x="386448" y="227177"/>
                  </a:lnTo>
                  <a:close/>
                </a:path>
                <a:path w="578484" h="485775">
                  <a:moveTo>
                    <a:pt x="399529" y="269735"/>
                  </a:moveTo>
                  <a:lnTo>
                    <a:pt x="397840" y="265430"/>
                  </a:lnTo>
                  <a:lnTo>
                    <a:pt x="397141" y="263017"/>
                  </a:lnTo>
                  <a:lnTo>
                    <a:pt x="395147" y="254342"/>
                  </a:lnTo>
                  <a:lnTo>
                    <a:pt x="394919" y="245033"/>
                  </a:lnTo>
                  <a:lnTo>
                    <a:pt x="392861" y="236385"/>
                  </a:lnTo>
                  <a:lnTo>
                    <a:pt x="385406" y="229628"/>
                  </a:lnTo>
                  <a:lnTo>
                    <a:pt x="376580" y="236461"/>
                  </a:lnTo>
                  <a:lnTo>
                    <a:pt x="358876" y="250190"/>
                  </a:lnTo>
                  <a:lnTo>
                    <a:pt x="362292" y="254622"/>
                  </a:lnTo>
                  <a:lnTo>
                    <a:pt x="370141" y="255600"/>
                  </a:lnTo>
                  <a:lnTo>
                    <a:pt x="365734" y="259029"/>
                  </a:lnTo>
                  <a:lnTo>
                    <a:pt x="372859" y="268135"/>
                  </a:lnTo>
                  <a:lnTo>
                    <a:pt x="380619" y="272961"/>
                  </a:lnTo>
                  <a:lnTo>
                    <a:pt x="389267" y="273558"/>
                  </a:lnTo>
                  <a:lnTo>
                    <a:pt x="399059" y="269989"/>
                  </a:lnTo>
                  <a:lnTo>
                    <a:pt x="399529" y="269735"/>
                  </a:lnTo>
                  <a:close/>
                </a:path>
                <a:path w="578484" h="485775">
                  <a:moveTo>
                    <a:pt x="409740" y="326948"/>
                  </a:moveTo>
                  <a:lnTo>
                    <a:pt x="409308" y="324319"/>
                  </a:lnTo>
                  <a:lnTo>
                    <a:pt x="408254" y="326771"/>
                  </a:lnTo>
                  <a:lnTo>
                    <a:pt x="409740" y="326948"/>
                  </a:lnTo>
                  <a:close/>
                </a:path>
                <a:path w="578484" h="485775">
                  <a:moveTo>
                    <a:pt x="411213" y="320497"/>
                  </a:moveTo>
                  <a:lnTo>
                    <a:pt x="410083" y="319024"/>
                  </a:lnTo>
                  <a:lnTo>
                    <a:pt x="405904" y="319900"/>
                  </a:lnTo>
                  <a:lnTo>
                    <a:pt x="407009" y="321386"/>
                  </a:lnTo>
                  <a:lnTo>
                    <a:pt x="408178" y="322846"/>
                  </a:lnTo>
                  <a:lnTo>
                    <a:pt x="409308" y="324319"/>
                  </a:lnTo>
                  <a:lnTo>
                    <a:pt x="411213" y="320497"/>
                  </a:lnTo>
                  <a:close/>
                </a:path>
                <a:path w="578484" h="485775">
                  <a:moveTo>
                    <a:pt x="411251" y="146875"/>
                  </a:moveTo>
                  <a:lnTo>
                    <a:pt x="410476" y="145694"/>
                  </a:lnTo>
                  <a:lnTo>
                    <a:pt x="409409" y="145542"/>
                  </a:lnTo>
                  <a:lnTo>
                    <a:pt x="408622" y="145211"/>
                  </a:lnTo>
                  <a:lnTo>
                    <a:pt x="408584" y="146037"/>
                  </a:lnTo>
                  <a:lnTo>
                    <a:pt x="408584" y="146875"/>
                  </a:lnTo>
                  <a:lnTo>
                    <a:pt x="408546" y="147713"/>
                  </a:lnTo>
                  <a:lnTo>
                    <a:pt x="409333" y="148056"/>
                  </a:lnTo>
                  <a:lnTo>
                    <a:pt x="410108" y="148412"/>
                  </a:lnTo>
                  <a:lnTo>
                    <a:pt x="410883" y="148742"/>
                  </a:lnTo>
                  <a:lnTo>
                    <a:pt x="410921" y="147904"/>
                  </a:lnTo>
                  <a:lnTo>
                    <a:pt x="411251" y="146875"/>
                  </a:lnTo>
                  <a:close/>
                </a:path>
                <a:path w="578484" h="485775">
                  <a:moveTo>
                    <a:pt x="411429" y="179235"/>
                  </a:moveTo>
                  <a:lnTo>
                    <a:pt x="410819" y="178104"/>
                  </a:lnTo>
                  <a:lnTo>
                    <a:pt x="410591" y="177406"/>
                  </a:lnTo>
                  <a:lnTo>
                    <a:pt x="409790" y="177673"/>
                  </a:lnTo>
                  <a:lnTo>
                    <a:pt x="408876" y="177787"/>
                  </a:lnTo>
                  <a:lnTo>
                    <a:pt x="408279" y="178282"/>
                  </a:lnTo>
                  <a:lnTo>
                    <a:pt x="408051" y="178447"/>
                  </a:lnTo>
                  <a:lnTo>
                    <a:pt x="408660" y="179603"/>
                  </a:lnTo>
                  <a:lnTo>
                    <a:pt x="408901" y="180314"/>
                  </a:lnTo>
                  <a:lnTo>
                    <a:pt x="409689" y="180022"/>
                  </a:lnTo>
                  <a:lnTo>
                    <a:pt x="410603" y="179908"/>
                  </a:lnTo>
                  <a:lnTo>
                    <a:pt x="411429" y="179235"/>
                  </a:lnTo>
                  <a:close/>
                </a:path>
                <a:path w="578484" h="485775">
                  <a:moveTo>
                    <a:pt x="424065" y="270383"/>
                  </a:moveTo>
                  <a:lnTo>
                    <a:pt x="421703" y="268846"/>
                  </a:lnTo>
                  <a:lnTo>
                    <a:pt x="420738" y="269036"/>
                  </a:lnTo>
                  <a:lnTo>
                    <a:pt x="421589" y="270751"/>
                  </a:lnTo>
                  <a:lnTo>
                    <a:pt x="421690" y="270979"/>
                  </a:lnTo>
                  <a:lnTo>
                    <a:pt x="423240" y="270510"/>
                  </a:lnTo>
                  <a:lnTo>
                    <a:pt x="424065" y="270383"/>
                  </a:lnTo>
                  <a:close/>
                </a:path>
                <a:path w="578484" h="485775">
                  <a:moveTo>
                    <a:pt x="428561" y="266992"/>
                  </a:moveTo>
                  <a:lnTo>
                    <a:pt x="424103" y="270370"/>
                  </a:lnTo>
                  <a:lnTo>
                    <a:pt x="426364" y="273304"/>
                  </a:lnTo>
                  <a:lnTo>
                    <a:pt x="427482" y="274802"/>
                  </a:lnTo>
                  <a:lnTo>
                    <a:pt x="428561" y="266992"/>
                  </a:lnTo>
                  <a:close/>
                </a:path>
                <a:path w="578484" h="485775">
                  <a:moveTo>
                    <a:pt x="434936" y="302869"/>
                  </a:moveTo>
                  <a:lnTo>
                    <a:pt x="430377" y="295617"/>
                  </a:lnTo>
                  <a:lnTo>
                    <a:pt x="433400" y="291553"/>
                  </a:lnTo>
                  <a:lnTo>
                    <a:pt x="429260" y="286727"/>
                  </a:lnTo>
                  <a:lnTo>
                    <a:pt x="429018" y="280530"/>
                  </a:lnTo>
                  <a:lnTo>
                    <a:pt x="427494" y="274802"/>
                  </a:lnTo>
                  <a:lnTo>
                    <a:pt x="423367" y="276809"/>
                  </a:lnTo>
                  <a:lnTo>
                    <a:pt x="418490" y="278041"/>
                  </a:lnTo>
                  <a:lnTo>
                    <a:pt x="411441" y="284568"/>
                  </a:lnTo>
                  <a:lnTo>
                    <a:pt x="406717" y="289928"/>
                  </a:lnTo>
                  <a:lnTo>
                    <a:pt x="417233" y="298513"/>
                  </a:lnTo>
                  <a:lnTo>
                    <a:pt x="417322" y="307987"/>
                  </a:lnTo>
                  <a:lnTo>
                    <a:pt x="434936" y="302869"/>
                  </a:lnTo>
                  <a:close/>
                </a:path>
                <a:path w="578484" h="485775">
                  <a:moveTo>
                    <a:pt x="436511" y="171792"/>
                  </a:moveTo>
                  <a:lnTo>
                    <a:pt x="436041" y="169672"/>
                  </a:lnTo>
                  <a:lnTo>
                    <a:pt x="434682" y="168948"/>
                  </a:lnTo>
                  <a:lnTo>
                    <a:pt x="433209" y="167513"/>
                  </a:lnTo>
                  <a:lnTo>
                    <a:pt x="431990" y="167716"/>
                  </a:lnTo>
                  <a:lnTo>
                    <a:pt x="430911" y="167881"/>
                  </a:lnTo>
                  <a:lnTo>
                    <a:pt x="430123" y="169862"/>
                  </a:lnTo>
                  <a:lnTo>
                    <a:pt x="429234" y="171043"/>
                  </a:lnTo>
                  <a:lnTo>
                    <a:pt x="430657" y="171729"/>
                  </a:lnTo>
                  <a:lnTo>
                    <a:pt x="432028" y="172770"/>
                  </a:lnTo>
                  <a:lnTo>
                    <a:pt x="435635" y="173189"/>
                  </a:lnTo>
                  <a:lnTo>
                    <a:pt x="436511" y="171792"/>
                  </a:lnTo>
                  <a:close/>
                </a:path>
                <a:path w="578484" h="485775">
                  <a:moveTo>
                    <a:pt x="439445" y="255409"/>
                  </a:moveTo>
                  <a:lnTo>
                    <a:pt x="437667" y="251523"/>
                  </a:lnTo>
                  <a:lnTo>
                    <a:pt x="434911" y="247827"/>
                  </a:lnTo>
                  <a:lnTo>
                    <a:pt x="430669" y="242163"/>
                  </a:lnTo>
                  <a:lnTo>
                    <a:pt x="425754" y="239801"/>
                  </a:lnTo>
                  <a:lnTo>
                    <a:pt x="420497" y="240601"/>
                  </a:lnTo>
                  <a:lnTo>
                    <a:pt x="415188" y="244436"/>
                  </a:lnTo>
                  <a:lnTo>
                    <a:pt x="412559" y="249402"/>
                  </a:lnTo>
                  <a:lnTo>
                    <a:pt x="415061" y="252437"/>
                  </a:lnTo>
                  <a:lnTo>
                    <a:pt x="419227" y="254889"/>
                  </a:lnTo>
                  <a:lnTo>
                    <a:pt x="421665" y="258114"/>
                  </a:lnTo>
                  <a:lnTo>
                    <a:pt x="428561" y="266928"/>
                  </a:lnTo>
                  <a:lnTo>
                    <a:pt x="437349" y="260096"/>
                  </a:lnTo>
                  <a:lnTo>
                    <a:pt x="439445" y="255409"/>
                  </a:lnTo>
                  <a:close/>
                </a:path>
                <a:path w="578484" h="485775">
                  <a:moveTo>
                    <a:pt x="447230" y="156095"/>
                  </a:moveTo>
                  <a:lnTo>
                    <a:pt x="445795" y="153847"/>
                  </a:lnTo>
                  <a:lnTo>
                    <a:pt x="443661" y="148577"/>
                  </a:lnTo>
                  <a:lnTo>
                    <a:pt x="444436" y="146786"/>
                  </a:lnTo>
                  <a:lnTo>
                    <a:pt x="442976" y="146608"/>
                  </a:lnTo>
                  <a:lnTo>
                    <a:pt x="443268" y="148513"/>
                  </a:lnTo>
                  <a:lnTo>
                    <a:pt x="442722" y="148475"/>
                  </a:lnTo>
                  <a:lnTo>
                    <a:pt x="441769" y="154025"/>
                  </a:lnTo>
                  <a:lnTo>
                    <a:pt x="441871" y="156578"/>
                  </a:lnTo>
                  <a:lnTo>
                    <a:pt x="441731" y="159092"/>
                  </a:lnTo>
                  <a:lnTo>
                    <a:pt x="445414" y="158800"/>
                  </a:lnTo>
                  <a:lnTo>
                    <a:pt x="447230" y="156095"/>
                  </a:lnTo>
                  <a:close/>
                </a:path>
                <a:path w="578484" h="485775">
                  <a:moveTo>
                    <a:pt x="461606" y="285750"/>
                  </a:moveTo>
                  <a:lnTo>
                    <a:pt x="461340" y="284962"/>
                  </a:lnTo>
                  <a:lnTo>
                    <a:pt x="461213" y="284022"/>
                  </a:lnTo>
                  <a:lnTo>
                    <a:pt x="460565" y="283222"/>
                  </a:lnTo>
                  <a:lnTo>
                    <a:pt x="459409" y="283819"/>
                  </a:lnTo>
                  <a:lnTo>
                    <a:pt x="458724" y="284060"/>
                  </a:lnTo>
                  <a:lnTo>
                    <a:pt x="458978" y="284848"/>
                  </a:lnTo>
                  <a:lnTo>
                    <a:pt x="459092" y="285762"/>
                  </a:lnTo>
                  <a:lnTo>
                    <a:pt x="459600" y="286372"/>
                  </a:lnTo>
                  <a:lnTo>
                    <a:pt x="459778" y="286575"/>
                  </a:lnTo>
                  <a:lnTo>
                    <a:pt x="460908" y="285978"/>
                  </a:lnTo>
                  <a:lnTo>
                    <a:pt x="461606" y="285750"/>
                  </a:lnTo>
                  <a:close/>
                </a:path>
                <a:path w="578484" h="485775">
                  <a:moveTo>
                    <a:pt x="475107" y="219608"/>
                  </a:moveTo>
                  <a:lnTo>
                    <a:pt x="474700" y="216979"/>
                  </a:lnTo>
                  <a:lnTo>
                    <a:pt x="473646" y="219417"/>
                  </a:lnTo>
                  <a:lnTo>
                    <a:pt x="475107" y="219608"/>
                  </a:lnTo>
                  <a:close/>
                </a:path>
                <a:path w="578484" h="485775">
                  <a:moveTo>
                    <a:pt x="478282" y="93853"/>
                  </a:moveTo>
                  <a:lnTo>
                    <a:pt x="474446" y="91960"/>
                  </a:lnTo>
                  <a:lnTo>
                    <a:pt x="472986" y="93103"/>
                  </a:lnTo>
                  <a:lnTo>
                    <a:pt x="473849" y="97282"/>
                  </a:lnTo>
                  <a:lnTo>
                    <a:pt x="475322" y="96126"/>
                  </a:lnTo>
                  <a:lnTo>
                    <a:pt x="478282" y="93853"/>
                  </a:lnTo>
                  <a:close/>
                </a:path>
                <a:path w="578484" h="485775">
                  <a:moveTo>
                    <a:pt x="479806" y="50203"/>
                  </a:moveTo>
                  <a:lnTo>
                    <a:pt x="477354" y="49136"/>
                  </a:lnTo>
                  <a:lnTo>
                    <a:pt x="477151" y="50609"/>
                  </a:lnTo>
                  <a:lnTo>
                    <a:pt x="479806" y="50203"/>
                  </a:lnTo>
                  <a:close/>
                </a:path>
                <a:path w="578484" h="485775">
                  <a:moveTo>
                    <a:pt x="532053" y="20421"/>
                  </a:moveTo>
                  <a:lnTo>
                    <a:pt x="523748" y="18415"/>
                  </a:lnTo>
                  <a:lnTo>
                    <a:pt x="519252" y="18999"/>
                  </a:lnTo>
                  <a:lnTo>
                    <a:pt x="492734" y="40005"/>
                  </a:lnTo>
                  <a:lnTo>
                    <a:pt x="493598" y="44818"/>
                  </a:lnTo>
                  <a:lnTo>
                    <a:pt x="491248" y="48234"/>
                  </a:lnTo>
                  <a:lnTo>
                    <a:pt x="487857" y="51193"/>
                  </a:lnTo>
                  <a:lnTo>
                    <a:pt x="489394" y="55448"/>
                  </a:lnTo>
                  <a:lnTo>
                    <a:pt x="484378" y="59778"/>
                  </a:lnTo>
                  <a:lnTo>
                    <a:pt x="489127" y="65341"/>
                  </a:lnTo>
                  <a:lnTo>
                    <a:pt x="501319" y="56756"/>
                  </a:lnTo>
                  <a:lnTo>
                    <a:pt x="511200" y="45834"/>
                  </a:lnTo>
                  <a:lnTo>
                    <a:pt x="520192" y="34048"/>
                  </a:lnTo>
                  <a:lnTo>
                    <a:pt x="529691" y="22821"/>
                  </a:lnTo>
                  <a:lnTo>
                    <a:pt x="532053" y="20421"/>
                  </a:lnTo>
                  <a:close/>
                </a:path>
                <a:path w="578484" h="485775">
                  <a:moveTo>
                    <a:pt x="542112" y="30162"/>
                  </a:moveTo>
                  <a:lnTo>
                    <a:pt x="538302" y="28295"/>
                  </a:lnTo>
                  <a:lnTo>
                    <a:pt x="536841" y="29425"/>
                  </a:lnTo>
                  <a:lnTo>
                    <a:pt x="537718" y="33578"/>
                  </a:lnTo>
                  <a:lnTo>
                    <a:pt x="542112" y="30162"/>
                  </a:lnTo>
                  <a:close/>
                </a:path>
                <a:path w="578484" h="485775">
                  <a:moveTo>
                    <a:pt x="544449" y="51714"/>
                  </a:moveTo>
                  <a:lnTo>
                    <a:pt x="540143" y="45847"/>
                  </a:lnTo>
                  <a:lnTo>
                    <a:pt x="542277" y="41186"/>
                  </a:lnTo>
                  <a:lnTo>
                    <a:pt x="540448" y="37299"/>
                  </a:lnTo>
                  <a:lnTo>
                    <a:pt x="537730" y="33604"/>
                  </a:lnTo>
                  <a:lnTo>
                    <a:pt x="536244" y="34734"/>
                  </a:lnTo>
                  <a:lnTo>
                    <a:pt x="533298" y="37033"/>
                  </a:lnTo>
                  <a:lnTo>
                    <a:pt x="533057" y="36728"/>
                  </a:lnTo>
                  <a:lnTo>
                    <a:pt x="532752" y="36766"/>
                  </a:lnTo>
                  <a:lnTo>
                    <a:pt x="529450" y="35128"/>
                  </a:lnTo>
                  <a:lnTo>
                    <a:pt x="528015" y="36283"/>
                  </a:lnTo>
                  <a:lnTo>
                    <a:pt x="528891" y="40424"/>
                  </a:lnTo>
                  <a:lnTo>
                    <a:pt x="530021" y="41910"/>
                  </a:lnTo>
                  <a:lnTo>
                    <a:pt x="532244" y="44856"/>
                  </a:lnTo>
                  <a:lnTo>
                    <a:pt x="526148" y="50038"/>
                  </a:lnTo>
                  <a:lnTo>
                    <a:pt x="519341" y="55397"/>
                  </a:lnTo>
                  <a:lnTo>
                    <a:pt x="513575" y="62941"/>
                  </a:lnTo>
                  <a:lnTo>
                    <a:pt x="510590" y="74714"/>
                  </a:lnTo>
                  <a:lnTo>
                    <a:pt x="535711" y="49326"/>
                  </a:lnTo>
                  <a:lnTo>
                    <a:pt x="538149" y="61518"/>
                  </a:lnTo>
                  <a:lnTo>
                    <a:pt x="543788" y="56946"/>
                  </a:lnTo>
                  <a:lnTo>
                    <a:pt x="544449" y="51714"/>
                  </a:lnTo>
                  <a:close/>
                </a:path>
                <a:path w="578484" h="485775">
                  <a:moveTo>
                    <a:pt x="551535" y="18770"/>
                  </a:moveTo>
                  <a:lnTo>
                    <a:pt x="550938" y="23266"/>
                  </a:lnTo>
                  <a:lnTo>
                    <a:pt x="551307" y="20675"/>
                  </a:lnTo>
                  <a:lnTo>
                    <a:pt x="551535" y="18770"/>
                  </a:lnTo>
                  <a:close/>
                </a:path>
                <a:path w="578484" h="485775">
                  <a:moveTo>
                    <a:pt x="551548" y="30099"/>
                  </a:moveTo>
                  <a:lnTo>
                    <a:pt x="550951" y="23279"/>
                  </a:lnTo>
                  <a:lnTo>
                    <a:pt x="542137" y="30162"/>
                  </a:lnTo>
                  <a:lnTo>
                    <a:pt x="548601" y="32397"/>
                  </a:lnTo>
                  <a:lnTo>
                    <a:pt x="551548" y="30099"/>
                  </a:lnTo>
                  <a:close/>
                </a:path>
                <a:path w="578484" h="485775">
                  <a:moveTo>
                    <a:pt x="569633" y="1765"/>
                  </a:moveTo>
                  <a:lnTo>
                    <a:pt x="558850" y="0"/>
                  </a:lnTo>
                  <a:lnTo>
                    <a:pt x="552970" y="4572"/>
                  </a:lnTo>
                  <a:lnTo>
                    <a:pt x="551992" y="15443"/>
                  </a:lnTo>
                  <a:lnTo>
                    <a:pt x="561441" y="15481"/>
                  </a:lnTo>
                  <a:lnTo>
                    <a:pt x="563651" y="6184"/>
                  </a:lnTo>
                  <a:lnTo>
                    <a:pt x="569633" y="1765"/>
                  </a:lnTo>
                  <a:close/>
                </a:path>
                <a:path w="578484" h="485775">
                  <a:moveTo>
                    <a:pt x="578370" y="6883"/>
                  </a:moveTo>
                  <a:lnTo>
                    <a:pt x="577494" y="2717"/>
                  </a:lnTo>
                  <a:lnTo>
                    <a:pt x="573074" y="6134"/>
                  </a:lnTo>
                  <a:lnTo>
                    <a:pt x="576910" y="8051"/>
                  </a:lnTo>
                  <a:lnTo>
                    <a:pt x="578370" y="6883"/>
                  </a:lnTo>
                  <a:close/>
                </a:path>
              </a:pathLst>
            </a:custGeom>
            <a:solidFill>
              <a:srgbClr val="50B8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573209" y="6445986"/>
              <a:ext cx="1118870" cy="515620"/>
            </a:xfrm>
            <a:custGeom>
              <a:avLst/>
              <a:gdLst/>
              <a:ahLst/>
              <a:cxnLst/>
              <a:rect l="l" t="t" r="r" b="b"/>
              <a:pathLst>
                <a:path w="1118870" h="515620">
                  <a:moveTo>
                    <a:pt x="208368" y="463029"/>
                  </a:moveTo>
                  <a:lnTo>
                    <a:pt x="195033" y="460870"/>
                  </a:lnTo>
                  <a:lnTo>
                    <a:pt x="182384" y="460819"/>
                  </a:lnTo>
                  <a:lnTo>
                    <a:pt x="170205" y="462762"/>
                  </a:lnTo>
                  <a:lnTo>
                    <a:pt x="158318" y="466585"/>
                  </a:lnTo>
                  <a:lnTo>
                    <a:pt x="167754" y="469734"/>
                  </a:lnTo>
                  <a:lnTo>
                    <a:pt x="180822" y="471322"/>
                  </a:lnTo>
                  <a:lnTo>
                    <a:pt x="193992" y="471258"/>
                  </a:lnTo>
                  <a:lnTo>
                    <a:pt x="203708" y="469493"/>
                  </a:lnTo>
                  <a:lnTo>
                    <a:pt x="205219" y="468909"/>
                  </a:lnTo>
                  <a:lnTo>
                    <a:pt x="206019" y="466407"/>
                  </a:lnTo>
                  <a:lnTo>
                    <a:pt x="208368" y="463029"/>
                  </a:lnTo>
                  <a:close/>
                </a:path>
                <a:path w="1118870" h="515620">
                  <a:moveTo>
                    <a:pt x="616851" y="384314"/>
                  </a:moveTo>
                  <a:lnTo>
                    <a:pt x="614146" y="375577"/>
                  </a:lnTo>
                  <a:lnTo>
                    <a:pt x="609295" y="377266"/>
                  </a:lnTo>
                  <a:lnTo>
                    <a:pt x="604393" y="378472"/>
                  </a:lnTo>
                  <a:lnTo>
                    <a:pt x="539064" y="410349"/>
                  </a:lnTo>
                  <a:lnTo>
                    <a:pt x="485165" y="434378"/>
                  </a:lnTo>
                  <a:lnTo>
                    <a:pt x="416369" y="458012"/>
                  </a:lnTo>
                  <a:lnTo>
                    <a:pt x="329920" y="478205"/>
                  </a:lnTo>
                  <a:lnTo>
                    <a:pt x="278523" y="487299"/>
                  </a:lnTo>
                  <a:lnTo>
                    <a:pt x="226949" y="494296"/>
                  </a:lnTo>
                  <a:lnTo>
                    <a:pt x="175171" y="499046"/>
                  </a:lnTo>
                  <a:lnTo>
                    <a:pt x="123177" y="501370"/>
                  </a:lnTo>
                  <a:lnTo>
                    <a:pt x="70980" y="501129"/>
                  </a:lnTo>
                  <a:lnTo>
                    <a:pt x="15405" y="497878"/>
                  </a:lnTo>
                  <a:lnTo>
                    <a:pt x="12141" y="497205"/>
                  </a:lnTo>
                  <a:lnTo>
                    <a:pt x="5981" y="498360"/>
                  </a:lnTo>
                  <a:lnTo>
                    <a:pt x="3048" y="500214"/>
                  </a:lnTo>
                  <a:lnTo>
                    <a:pt x="0" y="501523"/>
                  </a:lnTo>
                  <a:lnTo>
                    <a:pt x="50" y="506196"/>
                  </a:lnTo>
                  <a:lnTo>
                    <a:pt x="4838" y="507631"/>
                  </a:lnTo>
                  <a:lnTo>
                    <a:pt x="9550" y="509816"/>
                  </a:lnTo>
                  <a:lnTo>
                    <a:pt x="35928" y="512648"/>
                  </a:lnTo>
                  <a:lnTo>
                    <a:pt x="57454" y="514197"/>
                  </a:lnTo>
                  <a:lnTo>
                    <a:pt x="107289" y="515353"/>
                  </a:lnTo>
                  <a:lnTo>
                    <a:pt x="156895" y="513969"/>
                  </a:lnTo>
                  <a:lnTo>
                    <a:pt x="206298" y="510260"/>
                  </a:lnTo>
                  <a:lnTo>
                    <a:pt x="255511" y="504482"/>
                  </a:lnTo>
                  <a:lnTo>
                    <a:pt x="304558" y="496887"/>
                  </a:lnTo>
                  <a:lnTo>
                    <a:pt x="353453" y="487705"/>
                  </a:lnTo>
                  <a:lnTo>
                    <a:pt x="394881" y="478002"/>
                  </a:lnTo>
                  <a:lnTo>
                    <a:pt x="435571" y="465950"/>
                  </a:lnTo>
                  <a:lnTo>
                    <a:pt x="475551" y="451700"/>
                  </a:lnTo>
                  <a:lnTo>
                    <a:pt x="514794" y="435419"/>
                  </a:lnTo>
                  <a:lnTo>
                    <a:pt x="561340" y="412610"/>
                  </a:lnTo>
                  <a:lnTo>
                    <a:pt x="611378" y="386232"/>
                  </a:lnTo>
                  <a:lnTo>
                    <a:pt x="616851" y="384314"/>
                  </a:lnTo>
                  <a:close/>
                </a:path>
                <a:path w="1118870" h="515620">
                  <a:moveTo>
                    <a:pt x="1118793" y="74155"/>
                  </a:moveTo>
                  <a:lnTo>
                    <a:pt x="1113472" y="88277"/>
                  </a:lnTo>
                  <a:lnTo>
                    <a:pt x="1110716" y="95910"/>
                  </a:lnTo>
                  <a:lnTo>
                    <a:pt x="1106957" y="109816"/>
                  </a:lnTo>
                  <a:lnTo>
                    <a:pt x="1106081" y="116420"/>
                  </a:lnTo>
                  <a:lnTo>
                    <a:pt x="1118476" y="126123"/>
                  </a:lnTo>
                  <a:lnTo>
                    <a:pt x="1118793" y="126034"/>
                  </a:lnTo>
                  <a:lnTo>
                    <a:pt x="1118793" y="74155"/>
                  </a:lnTo>
                  <a:close/>
                </a:path>
                <a:path w="1118870" h="515620">
                  <a:moveTo>
                    <a:pt x="1118793" y="0"/>
                  </a:moveTo>
                  <a:lnTo>
                    <a:pt x="1114615" y="10477"/>
                  </a:lnTo>
                  <a:lnTo>
                    <a:pt x="1110386" y="21488"/>
                  </a:lnTo>
                  <a:lnTo>
                    <a:pt x="1107884" y="30759"/>
                  </a:lnTo>
                  <a:lnTo>
                    <a:pt x="1107605" y="39941"/>
                  </a:lnTo>
                  <a:lnTo>
                    <a:pt x="1109675" y="48920"/>
                  </a:lnTo>
                  <a:lnTo>
                    <a:pt x="1114209" y="57594"/>
                  </a:lnTo>
                  <a:lnTo>
                    <a:pt x="1118793" y="64325"/>
                  </a:lnTo>
                  <a:lnTo>
                    <a:pt x="1118793" y="0"/>
                  </a:lnTo>
                  <a:close/>
                </a:path>
              </a:pathLst>
            </a:custGeom>
            <a:solidFill>
              <a:srgbClr val="1919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2" name="object 3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-6283" y="6091401"/>
            <a:ext cx="2070100" cy="1587199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5893066" y="537295"/>
            <a:ext cx="2707258" cy="22826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GB" sz="1400" b="1" spc="-40" dirty="0">
                <a:solidFill>
                  <a:srgbClr val="138473"/>
                </a:solidFill>
                <a:latin typeface="MuseoSans-700"/>
                <a:cs typeface="MuseoSans-700"/>
              </a:rPr>
              <a:t>Spring &amp; Summer </a:t>
            </a:r>
            <a:r>
              <a:rPr sz="1400" b="1" dirty="0">
                <a:solidFill>
                  <a:srgbClr val="138473"/>
                </a:solidFill>
                <a:latin typeface="MuseoSans-700"/>
                <a:cs typeface="MuseoSans-700"/>
              </a:rPr>
              <a:t>Menu</a:t>
            </a:r>
            <a:r>
              <a:rPr lang="en-GB" sz="1400" b="1" dirty="0">
                <a:solidFill>
                  <a:srgbClr val="138473"/>
                </a:solidFill>
                <a:latin typeface="MuseoSans-700"/>
                <a:cs typeface="MuseoSans-700"/>
              </a:rPr>
              <a:t> 2023</a:t>
            </a:r>
            <a:endParaRPr lang="en-US" dirty="0">
              <a:cs typeface="Calibri"/>
            </a:endParaRPr>
          </a:p>
        </p:txBody>
      </p:sp>
      <p:pic>
        <p:nvPicPr>
          <p:cNvPr id="15" name="Picture 33" descr="Logo, company name&#10;&#10;Description automatically generated">
            <a:extLst>
              <a:ext uri="{FF2B5EF4-FFF2-40B4-BE49-F238E27FC236}">
                <a16:creationId xmlns:a16="http://schemas.microsoft.com/office/drawing/2014/main" id="{4112FBFC-F7CE-A0BE-C2A3-DCF13BBF6A7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484035" y="281697"/>
            <a:ext cx="1138437" cy="491887"/>
          </a:xfrm>
          <a:prstGeom prst="rect">
            <a:avLst/>
          </a:prstGeom>
        </p:spPr>
      </p:pic>
      <p:sp>
        <p:nvSpPr>
          <p:cNvPr id="34" name="TextBox 1">
            <a:extLst>
              <a:ext uri="{FF2B5EF4-FFF2-40B4-BE49-F238E27FC236}">
                <a16:creationId xmlns:a16="http://schemas.microsoft.com/office/drawing/2014/main" id="{242455D1-08DC-EE44-7436-B61C36AFA1E1}"/>
              </a:ext>
            </a:extLst>
          </p:cNvPr>
          <p:cNvSpPr txBox="1"/>
          <p:nvPr/>
        </p:nvSpPr>
        <p:spPr>
          <a:xfrm>
            <a:off x="9745295" y="762107"/>
            <a:ext cx="1118870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i="1" dirty="0">
                <a:solidFill>
                  <a:srgbClr val="996633"/>
                </a:solidFill>
                <a:latin typeface="Abadi Extra Light"/>
              </a:rPr>
              <a:t>Croydon</a:t>
            </a:r>
            <a:endParaRPr lang="en-US" dirty="0"/>
          </a:p>
        </p:txBody>
      </p:sp>
      <p:sp>
        <p:nvSpPr>
          <p:cNvPr id="36" name="object 20">
            <a:extLst>
              <a:ext uri="{FF2B5EF4-FFF2-40B4-BE49-F238E27FC236}">
                <a16:creationId xmlns:a16="http://schemas.microsoft.com/office/drawing/2014/main" id="{0493FA4C-CC0E-8F7A-F8E2-62561BF6A582}"/>
              </a:ext>
            </a:extLst>
          </p:cNvPr>
          <p:cNvSpPr txBox="1"/>
          <p:nvPr/>
        </p:nvSpPr>
        <p:spPr>
          <a:xfrm>
            <a:off x="1005416" y="5824410"/>
            <a:ext cx="4267200" cy="566181"/>
          </a:xfrm>
          <a:prstGeom prst="rect">
            <a:avLst/>
          </a:prstGeom>
          <a:solidFill>
            <a:srgbClr val="138473"/>
          </a:solidFill>
          <a:ln w="28575">
            <a:solidFill>
              <a:schemeClr val="bg1"/>
            </a:solidFill>
          </a:ln>
        </p:spPr>
        <p:txBody>
          <a:bodyPr vert="horz" wrap="square" lIns="0" tIns="34925" rIns="0" b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5715" algn="ctr">
              <a:spcBef>
                <a:spcPts val="275"/>
              </a:spcBef>
            </a:pPr>
            <a:endParaRPr lang="en-US" sz="800" b="1" dirty="0">
              <a:solidFill>
                <a:srgbClr val="FFFFFF"/>
              </a:solidFill>
              <a:latin typeface="MuseoSans-900"/>
              <a:cs typeface="MuseoSans-900"/>
            </a:endParaRPr>
          </a:p>
          <a:p>
            <a:pPr marR="5715" algn="ctr">
              <a:spcBef>
                <a:spcPts val="275"/>
              </a:spcBef>
            </a:pPr>
            <a:r>
              <a:rPr lang="en-US" sz="800" b="1" dirty="0">
                <a:solidFill>
                  <a:srgbClr val="FFFFFF"/>
                </a:solidFill>
                <a:latin typeface="MuseoSans-900"/>
                <a:cs typeface="MuseoSans-900"/>
              </a:rPr>
              <a:t>Allergens</a:t>
            </a:r>
            <a:endParaRPr lang="en-US" sz="800" b="1" dirty="0">
              <a:latin typeface="MuseoSans-900"/>
              <a:cs typeface="MuseoSans-900"/>
            </a:endParaRPr>
          </a:p>
          <a:p>
            <a:pPr marR="5080"/>
            <a:r>
              <a:rPr lang="en-GB" sz="800" spc="-5" dirty="0">
                <a:solidFill>
                  <a:srgbClr val="FFFFFF"/>
                </a:solidFill>
                <a:latin typeface="MuseoSans-700"/>
                <a:cs typeface="MuseoSans-700"/>
              </a:rPr>
              <a:t>       </a:t>
            </a:r>
            <a:r>
              <a:rPr lang="en-GB" sz="800" spc="-5" dirty="0">
                <a:solidFill>
                  <a:srgbClr val="FFFFFF"/>
                </a:solidFill>
                <a:latin typeface="MuseoSans-300"/>
                <a:cs typeface="MuseoSans-700"/>
              </a:rPr>
              <a:t>  </a:t>
            </a:r>
            <a:r>
              <a:rPr lang="en-GB" sz="800" b="1" spc="-5" dirty="0">
                <a:solidFill>
                  <a:srgbClr val="FFFFFF"/>
                </a:solidFill>
                <a:latin typeface="MuseoSans-300"/>
                <a:cs typeface="MuseoSans-700"/>
              </a:rPr>
              <a:t>D</a:t>
            </a:r>
            <a:r>
              <a:rPr lang="en-US" sz="800" b="1" spc="-5" dirty="0">
                <a:solidFill>
                  <a:srgbClr val="FFFFFF"/>
                </a:solidFill>
                <a:latin typeface="MuseoSans-300"/>
                <a:cs typeface="MuseoSans-700"/>
              </a:rPr>
              <a:t> </a:t>
            </a:r>
            <a:r>
              <a:rPr sz="800" b="1" dirty="0">
                <a:solidFill>
                  <a:srgbClr val="FFFFFF"/>
                </a:solidFill>
                <a:latin typeface="MuseoSans-300"/>
                <a:cs typeface="MuseoSans-700"/>
              </a:rPr>
              <a:t>-</a:t>
            </a:r>
            <a:r>
              <a:rPr lang="en-US" sz="800" b="1" spc="-5" dirty="0">
                <a:solidFill>
                  <a:srgbClr val="FFFFFF"/>
                </a:solidFill>
                <a:latin typeface="MuseoSans-300"/>
                <a:cs typeface="MuseoSans-700"/>
              </a:rPr>
              <a:t> D</a:t>
            </a:r>
            <a:r>
              <a:rPr lang="en-US" sz="800" b="1" dirty="0">
                <a:solidFill>
                  <a:srgbClr val="FFFFFF"/>
                </a:solidFill>
                <a:latin typeface="MuseoSans-300"/>
                <a:cs typeface="MuseoSans-700"/>
              </a:rPr>
              <a:t>airy</a:t>
            </a:r>
            <a:r>
              <a:rPr sz="800" b="1" spc="380" dirty="0">
                <a:solidFill>
                  <a:srgbClr val="FFFFFF"/>
                </a:solidFill>
                <a:latin typeface="MuseoSans-300"/>
                <a:cs typeface="MuseoSans-700"/>
              </a:rPr>
              <a:t> </a:t>
            </a:r>
            <a:r>
              <a:rPr sz="800" b="1" dirty="0">
                <a:solidFill>
                  <a:srgbClr val="FFFFFF"/>
                </a:solidFill>
                <a:latin typeface="MuseoSans-300"/>
                <a:cs typeface="MuseoSans-700"/>
              </a:rPr>
              <a:t>|</a:t>
            </a:r>
            <a:r>
              <a:rPr sz="800" b="1" spc="380" dirty="0">
                <a:solidFill>
                  <a:srgbClr val="FFFFFF"/>
                </a:solidFill>
                <a:latin typeface="MuseoSans-300"/>
                <a:cs typeface="MuseoSans-700"/>
              </a:rPr>
              <a:t> </a:t>
            </a:r>
            <a:r>
              <a:rPr sz="800" b="1" dirty="0">
                <a:solidFill>
                  <a:srgbClr val="FFFFFF"/>
                </a:solidFill>
                <a:latin typeface="MuseoSans-300"/>
                <a:cs typeface="MuseoSans-700"/>
              </a:rPr>
              <a:t>G</a:t>
            </a:r>
            <a:r>
              <a:rPr sz="800" b="1" spc="-5" dirty="0">
                <a:solidFill>
                  <a:srgbClr val="FFFFFF"/>
                </a:solidFill>
                <a:latin typeface="MuseoSans-300"/>
                <a:cs typeface="MuseoSans-700"/>
              </a:rPr>
              <a:t> </a:t>
            </a:r>
            <a:r>
              <a:rPr sz="800" b="1" dirty="0">
                <a:solidFill>
                  <a:srgbClr val="FFFFFF"/>
                </a:solidFill>
                <a:latin typeface="MuseoSans-300"/>
                <a:cs typeface="MuseoSans-700"/>
              </a:rPr>
              <a:t>- </a:t>
            </a:r>
            <a:r>
              <a:rPr lang="en-GB" sz="800" b="1" dirty="0">
                <a:solidFill>
                  <a:srgbClr val="FFFFFF"/>
                </a:solidFill>
                <a:latin typeface="MuseoSans-300"/>
                <a:cs typeface="MuseoSans-700"/>
              </a:rPr>
              <a:t>Gluten</a:t>
            </a:r>
            <a:r>
              <a:rPr lang="en-US" sz="800" b="1" dirty="0">
                <a:solidFill>
                  <a:srgbClr val="FFFFFF"/>
                </a:solidFill>
                <a:latin typeface="MuseoSans-300"/>
                <a:cs typeface="MuseoSans-700"/>
              </a:rPr>
              <a:t> </a:t>
            </a:r>
            <a:r>
              <a:rPr lang="en-GB" sz="800" b="1" dirty="0">
                <a:solidFill>
                  <a:srgbClr val="FFFFFF"/>
                </a:solidFill>
                <a:latin typeface="MuseoSans-300"/>
                <a:ea typeface="+mn-lt"/>
                <a:cs typeface="+mn-lt"/>
              </a:rPr>
              <a:t>| S – Soja | Se – Sesame | Mu – Mustard | Ce - Celery</a:t>
            </a:r>
            <a:endParaRPr lang="en-GB" sz="800" b="1" spc="380" dirty="0">
              <a:solidFill>
                <a:srgbClr val="FFFFFF"/>
              </a:solidFill>
              <a:latin typeface="MuseoSans-300"/>
              <a:cs typeface="Calibri"/>
            </a:endParaRPr>
          </a:p>
          <a:p>
            <a:pPr marR="5080" algn="ctr"/>
            <a:endParaRPr lang="en-GB" sz="800" dirty="0">
              <a:solidFill>
                <a:srgbClr val="FFFFFF"/>
              </a:solidFill>
              <a:latin typeface="MuseoSans-700"/>
              <a:cs typeface="MuseoSans-700"/>
            </a:endParaRPr>
          </a:p>
        </p:txBody>
      </p:sp>
      <p:sp>
        <p:nvSpPr>
          <p:cNvPr id="42" name="object 20">
            <a:extLst>
              <a:ext uri="{FF2B5EF4-FFF2-40B4-BE49-F238E27FC236}">
                <a16:creationId xmlns:a16="http://schemas.microsoft.com/office/drawing/2014/main" id="{5ECB1C5F-9FAC-F037-F3BE-44EF2D8C0D4A}"/>
              </a:ext>
            </a:extLst>
          </p:cNvPr>
          <p:cNvSpPr txBox="1"/>
          <p:nvPr/>
        </p:nvSpPr>
        <p:spPr>
          <a:xfrm>
            <a:off x="5559416" y="5822495"/>
            <a:ext cx="4326115" cy="566181"/>
          </a:xfrm>
          <a:prstGeom prst="rect">
            <a:avLst/>
          </a:prstGeom>
          <a:solidFill>
            <a:srgbClr val="138473"/>
          </a:solidFill>
          <a:ln w="28575">
            <a:solidFill>
              <a:schemeClr val="bg1"/>
            </a:solidFill>
          </a:ln>
        </p:spPr>
        <p:txBody>
          <a:bodyPr vert="horz" wrap="square" lIns="0" tIns="34925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0810" algn="ctr">
              <a:spcBef>
                <a:spcPts val="100"/>
              </a:spcBef>
            </a:pPr>
            <a:endParaRPr lang="en-US" sz="800" b="1" dirty="0">
              <a:solidFill>
                <a:srgbClr val="FFFFFF"/>
              </a:solidFill>
              <a:latin typeface="MuseoSans-300"/>
              <a:ea typeface="+mn-lt"/>
              <a:cs typeface="+mn-lt"/>
            </a:endParaRPr>
          </a:p>
          <a:p>
            <a:pPr marL="130810" algn="ctr">
              <a:spcBef>
                <a:spcPts val="100"/>
              </a:spcBef>
            </a:pPr>
            <a:r>
              <a:rPr lang="en-US" sz="800" b="1" dirty="0">
                <a:solidFill>
                  <a:srgbClr val="FFFFFF"/>
                </a:solidFill>
                <a:latin typeface="MuseoSans-300"/>
                <a:ea typeface="+mn-lt"/>
                <a:cs typeface="+mn-lt"/>
              </a:rPr>
              <a:t>Please Note</a:t>
            </a:r>
            <a:r>
              <a:rPr lang="en-GB" sz="800" b="1" dirty="0">
                <a:solidFill>
                  <a:srgbClr val="FFFFFF"/>
                </a:solidFill>
                <a:latin typeface="MuseoSans-300"/>
                <a:ea typeface="+mn-lt"/>
                <a:cs typeface="+mn-lt"/>
              </a:rPr>
              <a:t>:</a:t>
            </a:r>
            <a:r>
              <a:rPr lang="en-US" sz="800" b="1" dirty="0">
                <a:solidFill>
                  <a:srgbClr val="FFFFFF"/>
                </a:solidFill>
                <a:latin typeface="MuseoSans-300"/>
                <a:ea typeface="+mn-lt"/>
                <a:cs typeface="+mn-lt"/>
              </a:rPr>
              <a:t> </a:t>
            </a:r>
            <a:endParaRPr lang="en-US" dirty="0">
              <a:cs typeface="Calibri"/>
            </a:endParaRPr>
          </a:p>
          <a:p>
            <a:pPr marL="130810" algn="ctr">
              <a:spcBef>
                <a:spcPts val="100"/>
              </a:spcBef>
            </a:pPr>
            <a:r>
              <a:rPr lang="en-GB" sz="800" dirty="0">
                <a:solidFill>
                  <a:srgbClr val="FFFFFF"/>
                </a:solidFill>
                <a:latin typeface="MuseoSans-300"/>
                <a:ea typeface="+mn-lt"/>
                <a:cs typeface="+mn-lt"/>
              </a:rPr>
              <a:t>Salad bar, fresh breads &amp; fruits are available every day; </a:t>
            </a:r>
            <a:r>
              <a:rPr lang="en-US" sz="800" dirty="0">
                <a:solidFill>
                  <a:srgbClr val="FFFFFF"/>
                </a:solidFill>
                <a:latin typeface="MuseoSans-300"/>
                <a:ea typeface="+mn-lt"/>
                <a:cs typeface="+mn-lt"/>
              </a:rPr>
              <a:t>seasonal</a:t>
            </a:r>
            <a:r>
              <a:rPr lang="en-GB" sz="800" dirty="0">
                <a:solidFill>
                  <a:srgbClr val="FFFFFF"/>
                </a:solidFill>
                <a:latin typeface="MuseoSans-300"/>
                <a:ea typeface="+mn-lt"/>
                <a:cs typeface="+mn-lt"/>
              </a:rPr>
              <a:t> fruits and vegetables are used</a:t>
            </a:r>
          </a:p>
          <a:p>
            <a:pPr marL="130810" algn="ctr">
              <a:spcBef>
                <a:spcPts val="100"/>
              </a:spcBef>
            </a:pPr>
            <a:endParaRPr lang="en-GB" sz="800" dirty="0">
              <a:solidFill>
                <a:srgbClr val="FFFFFF"/>
              </a:solidFill>
              <a:latin typeface="MuseoSans-300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3993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32C016585ADE46B2F6C5212DDFA21D" ma:contentTypeVersion="13" ma:contentTypeDescription="Create a new document." ma:contentTypeScope="" ma:versionID="d5b48a0a710d50f67006c608465df770">
  <xsd:schema xmlns:xsd="http://www.w3.org/2001/XMLSchema" xmlns:xs="http://www.w3.org/2001/XMLSchema" xmlns:p="http://schemas.microsoft.com/office/2006/metadata/properties" xmlns:ns1="http://schemas.microsoft.com/sharepoint/v3" xmlns:ns2="2f624541-88fa-4a83-8abf-be725d0a7c91" xmlns:ns3="821e2bf3-ddda-4dea-8387-705a42aef29b" targetNamespace="http://schemas.microsoft.com/office/2006/metadata/properties" ma:root="true" ma:fieldsID="517b5f0afc8f732a5a49ac4bbdb54976" ns1:_="" ns2:_="" ns3:_="">
    <xsd:import namespace="http://schemas.microsoft.com/sharepoint/v3"/>
    <xsd:import namespace="2f624541-88fa-4a83-8abf-be725d0a7c91"/>
    <xsd:import namespace="821e2bf3-ddda-4dea-8387-705a42aef2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24541-88fa-4a83-8abf-be725d0a7c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12fa9fe-3f8b-477c-8a8c-ff5c03fa6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e2bf3-ddda-4dea-8387-705a42aef29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c1c78a5-08d8-45c4-9f05-0f9c45c716da}" ma:internalName="TaxCatchAll" ma:showField="CatchAllData" ma:web="821e2bf3-ddda-4dea-8387-705a42aef2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1e2bf3-ddda-4dea-8387-705a42aef29b" xsi:nil="true"/>
    <lcf76f155ced4ddcb4097134ff3c332f xmlns="2f624541-88fa-4a83-8abf-be725d0a7c91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SharedWithUsers xmlns="821e2bf3-ddda-4dea-8387-705a42aef29b">
      <UserInfo>
        <DisplayName>Hansa Visavadia (Krishna Avanti, Croydon)</DisplayName>
        <AccountId>33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24F0B5A-7264-4475-A218-281C1F046D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AA2378-94FB-4687-BC09-6C221B9322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624541-88fa-4a83-8abf-be725d0a7c91"/>
    <ds:schemaRef ds:uri="821e2bf3-ddda-4dea-8387-705a42aef2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975435-7190-452D-AA68-BC45DB68A016}">
  <ds:schemaRefs>
    <ds:schemaRef ds:uri="http://schemas.microsoft.com/office/2006/metadata/properties"/>
    <ds:schemaRef ds:uri="http://schemas.microsoft.com/office/infopath/2007/PartnerControls"/>
    <ds:schemaRef ds:uri="821e2bf3-ddda-4dea-8387-705a42aef29b"/>
    <ds:schemaRef ds:uri="2f624541-88fa-4a83-8abf-be725d0a7c91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860</Words>
  <Application>Microsoft Office PowerPoint</Application>
  <PresentationFormat>Custom</PresentationFormat>
  <Paragraphs>173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Arpita Jain</dc:creator>
  <cp:lastModifiedBy>Sankirtan Keilman (Govindas)</cp:lastModifiedBy>
  <cp:revision>983</cp:revision>
  <dcterms:created xsi:type="dcterms:W3CDTF">2021-07-21T14:52:28Z</dcterms:created>
  <dcterms:modified xsi:type="dcterms:W3CDTF">2023-02-03T15:45:36Z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2021-07-06T00:00:00Z</vt:filetime>
  </property>
  <property fmtid="{D5CDD505-2E9C-101B-9397-08002B2CF9AE}" pid="3" name="Creator">
    <vt:lpwstr>Adobe InDesign 16.2 (Macintosh)</vt:lpwstr>
  </property>
  <property fmtid="{D5CDD505-2E9C-101B-9397-08002B2CF9AE}" pid="4" name="LastSaved">
    <vt:filetime>2021-07-21T00:00:00Z</vt:filetime>
  </property>
  <property fmtid="{D5CDD505-2E9C-101B-9397-08002B2CF9AE}" pid="5" name="ContentTypeId">
    <vt:lpwstr>0x010100C732C016585ADE46B2F6C5212DDFA21D</vt:lpwstr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MediaServiceImageTags">
    <vt:lpwstr/>
  </property>
</Properties>
</file>